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7" r:id="rId5"/>
    <p:sldId id="265" r:id="rId6"/>
    <p:sldId id="260" r:id="rId7"/>
    <p:sldId id="268" r:id="rId8"/>
    <p:sldId id="270" r:id="rId9"/>
    <p:sldId id="269" r:id="rId10"/>
    <p:sldId id="263" r:id="rId11"/>
    <p:sldId id="266" r:id="rId12"/>
    <p:sldId id="272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181"/>
    <a:srgbClr val="6B939E"/>
    <a:srgbClr val="FFFFFF"/>
    <a:srgbClr val="9AC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9F2E74-922A-7514-863A-E869729438EF}" v="388" dt="2024-08-06T17:04:15.685"/>
    <p1510:client id="{FDFF2CC8-1718-2F90-F1C1-80DE2503AB54}" v="505" dt="2024-08-07T20:38:21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E3B8274-BF5F-30B2-80CF-EC14BA2FDE51}"/>
    <pc:docChg chg="modSld">
      <pc:chgData name="" userId="" providerId="" clId="Web-{FE3B8274-BF5F-30B2-80CF-EC14BA2FDE51}" dt="2024-07-31T14:49:08.766" v="18" actId="20577"/>
      <pc:docMkLst>
        <pc:docMk/>
      </pc:docMkLst>
      <pc:sldChg chg="modSp">
        <pc:chgData name="" userId="" providerId="" clId="Web-{FE3B8274-BF5F-30B2-80CF-EC14BA2FDE51}" dt="2024-07-31T14:49:08.766" v="18" actId="20577"/>
        <pc:sldMkLst>
          <pc:docMk/>
          <pc:sldMk cId="109857222" sldId="256"/>
        </pc:sldMkLst>
        <pc:spChg chg="mod">
          <ac:chgData name="" userId="" providerId="" clId="Web-{FE3B8274-BF5F-30B2-80CF-EC14BA2FDE51}" dt="2024-07-31T14:49:08.766" v="18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Axworthy, Miranda P." userId="S::mpa09251@vsc.edu::9280f277-a089-4f66-9bcd-a1b9a66bb6a5" providerId="AD" clId="Web-{FDFF2CC8-1718-2F90-F1C1-80DE2503AB54}"/>
    <pc:docChg chg="addSld delSld modSld sldOrd">
      <pc:chgData name="Axworthy, Miranda P." userId="S::mpa09251@vsc.edu::9280f277-a089-4f66-9bcd-a1b9a66bb6a5" providerId="AD" clId="Web-{FDFF2CC8-1718-2F90-F1C1-80DE2503AB54}" dt="2024-08-07T20:38:21.357" v="477"/>
      <pc:docMkLst>
        <pc:docMk/>
      </pc:docMkLst>
      <pc:sldChg chg="modSp">
        <pc:chgData name="Axworthy, Miranda P." userId="S::mpa09251@vsc.edu::9280f277-a089-4f66-9bcd-a1b9a66bb6a5" providerId="AD" clId="Web-{FDFF2CC8-1718-2F90-F1C1-80DE2503AB54}" dt="2024-08-07T17:24:21.877" v="68" actId="20577"/>
        <pc:sldMkLst>
          <pc:docMk/>
          <pc:sldMk cId="3694423018" sldId="260"/>
        </pc:sldMkLst>
        <pc:spChg chg="mod">
          <ac:chgData name="Axworthy, Miranda P." userId="S::mpa09251@vsc.edu::9280f277-a089-4f66-9bcd-a1b9a66bb6a5" providerId="AD" clId="Web-{FDFF2CC8-1718-2F90-F1C1-80DE2503AB54}" dt="2024-08-07T17:24:21.877" v="68" actId="20577"/>
          <ac:spMkLst>
            <pc:docMk/>
            <pc:sldMk cId="3694423018" sldId="260"/>
            <ac:spMk id="3" creationId="{BD721377-BD2E-B376-EFD3-B7AD363D40E8}"/>
          </ac:spMkLst>
        </pc:spChg>
      </pc:sldChg>
      <pc:sldChg chg="addSp delSp modSp">
        <pc:chgData name="Axworthy, Miranda P." userId="S::mpa09251@vsc.edu::9280f277-a089-4f66-9bcd-a1b9a66bb6a5" providerId="AD" clId="Web-{FDFF2CC8-1718-2F90-F1C1-80DE2503AB54}" dt="2024-08-07T20:20:21.249" v="386"/>
        <pc:sldMkLst>
          <pc:docMk/>
          <pc:sldMk cId="1143787464" sldId="266"/>
        </pc:sldMkLst>
        <pc:picChg chg="add del mod">
          <ac:chgData name="Axworthy, Miranda P." userId="S::mpa09251@vsc.edu::9280f277-a089-4f66-9bcd-a1b9a66bb6a5" providerId="AD" clId="Web-{FDFF2CC8-1718-2F90-F1C1-80DE2503AB54}" dt="2024-08-07T20:20:21.249" v="386"/>
          <ac:picMkLst>
            <pc:docMk/>
            <pc:sldMk cId="1143787464" sldId="266"/>
            <ac:picMk id="4" creationId="{F79D9F91-DFF4-2B09-A34E-529FD1FF9578}"/>
          </ac:picMkLst>
        </pc:picChg>
      </pc:sldChg>
      <pc:sldChg chg="modSp ord">
        <pc:chgData name="Axworthy, Miranda P." userId="S::mpa09251@vsc.edu::9280f277-a089-4f66-9bcd-a1b9a66bb6a5" providerId="AD" clId="Web-{FDFF2CC8-1718-2F90-F1C1-80DE2503AB54}" dt="2024-08-07T17:33:41.797" v="229"/>
        <pc:sldMkLst>
          <pc:docMk/>
          <pc:sldMk cId="993513365" sldId="268"/>
        </pc:sldMkLst>
        <pc:spChg chg="mod">
          <ac:chgData name="Axworthy, Miranda P." userId="S::mpa09251@vsc.edu::9280f277-a089-4f66-9bcd-a1b9a66bb6a5" providerId="AD" clId="Web-{FDFF2CC8-1718-2F90-F1C1-80DE2503AB54}" dt="2024-08-07T17:33:41.797" v="229"/>
          <ac:spMkLst>
            <pc:docMk/>
            <pc:sldMk cId="993513365" sldId="268"/>
            <ac:spMk id="2" creationId="{FF77B696-F299-0510-D5E3-5C97FA494924}"/>
          </ac:spMkLst>
        </pc:spChg>
      </pc:sldChg>
      <pc:sldChg chg="addSp delSp modSp add ord replId">
        <pc:chgData name="Axworthy, Miranda P." userId="S::mpa09251@vsc.edu::9280f277-a089-4f66-9bcd-a1b9a66bb6a5" providerId="AD" clId="Web-{FDFF2CC8-1718-2F90-F1C1-80DE2503AB54}" dt="2024-08-07T18:29:37.094" v="372" actId="20577"/>
        <pc:sldMkLst>
          <pc:docMk/>
          <pc:sldMk cId="1160487766" sldId="269"/>
        </pc:sldMkLst>
        <pc:spChg chg="mod">
          <ac:chgData name="Axworthy, Miranda P." userId="S::mpa09251@vsc.edu::9280f277-a089-4f66-9bcd-a1b9a66bb6a5" providerId="AD" clId="Web-{FDFF2CC8-1718-2F90-F1C1-80DE2503AB54}" dt="2024-08-07T17:33:26.453" v="224"/>
          <ac:spMkLst>
            <pc:docMk/>
            <pc:sldMk cId="1160487766" sldId="269"/>
            <ac:spMk id="2" creationId="{FF77B696-F299-0510-D5E3-5C97FA494924}"/>
          </ac:spMkLst>
        </pc:spChg>
        <pc:spChg chg="mod">
          <ac:chgData name="Axworthy, Miranda P." userId="S::mpa09251@vsc.edu::9280f277-a089-4f66-9bcd-a1b9a66bb6a5" providerId="AD" clId="Web-{FDFF2CC8-1718-2F90-F1C1-80DE2503AB54}" dt="2024-08-07T18:29:37.094" v="372" actId="20577"/>
          <ac:spMkLst>
            <pc:docMk/>
            <pc:sldMk cId="1160487766" sldId="269"/>
            <ac:spMk id="3" creationId="{C98D676A-3FDC-B2A1-A242-A2A10994C288}"/>
          </ac:spMkLst>
        </pc:spChg>
        <pc:spChg chg="mod">
          <ac:chgData name="Axworthy, Miranda P." userId="S::mpa09251@vsc.edu::9280f277-a089-4f66-9bcd-a1b9a66bb6a5" providerId="AD" clId="Web-{FDFF2CC8-1718-2F90-F1C1-80DE2503AB54}" dt="2024-08-07T17:54:30.217" v="266" actId="20577"/>
          <ac:spMkLst>
            <pc:docMk/>
            <pc:sldMk cId="1160487766" sldId="269"/>
            <ac:spMk id="7" creationId="{2F7F30B0-BA8D-24C2-9277-D7C90EDB49EE}"/>
          </ac:spMkLst>
        </pc:spChg>
        <pc:picChg chg="add del mod">
          <ac:chgData name="Axworthy, Miranda P." userId="S::mpa09251@vsc.edu::9280f277-a089-4f66-9bcd-a1b9a66bb6a5" providerId="AD" clId="Web-{FDFF2CC8-1718-2F90-F1C1-80DE2503AB54}" dt="2024-08-07T18:10:39.208" v="367"/>
          <ac:picMkLst>
            <pc:docMk/>
            <pc:sldMk cId="1160487766" sldId="269"/>
            <ac:picMk id="4" creationId="{97336A25-FE70-F719-8E1A-B719ED28D0AB}"/>
          </ac:picMkLst>
        </pc:picChg>
        <pc:picChg chg="add del mod">
          <ac:chgData name="Axworthy, Miranda P." userId="S::mpa09251@vsc.edu::9280f277-a089-4f66-9bcd-a1b9a66bb6a5" providerId="AD" clId="Web-{FDFF2CC8-1718-2F90-F1C1-80DE2503AB54}" dt="2024-08-07T18:09:10.347" v="353"/>
          <ac:picMkLst>
            <pc:docMk/>
            <pc:sldMk cId="1160487766" sldId="269"/>
            <ac:picMk id="5" creationId="{5025F4A2-1077-DCDC-2AF0-6D4FC12C2938}"/>
          </ac:picMkLst>
        </pc:picChg>
      </pc:sldChg>
      <pc:sldChg chg="addSp delSp modSp add ord replId">
        <pc:chgData name="Axworthy, Miranda P." userId="S::mpa09251@vsc.edu::9280f277-a089-4f66-9bcd-a1b9a66bb6a5" providerId="AD" clId="Web-{FDFF2CC8-1718-2F90-F1C1-80DE2503AB54}" dt="2024-08-07T17:32:46.592" v="213" actId="20577"/>
        <pc:sldMkLst>
          <pc:docMk/>
          <pc:sldMk cId="305266006" sldId="270"/>
        </pc:sldMkLst>
        <pc:spChg chg="mod">
          <ac:chgData name="Axworthy, Miranda P." userId="S::mpa09251@vsc.edu::9280f277-a089-4f66-9bcd-a1b9a66bb6a5" providerId="AD" clId="Web-{FDFF2CC8-1718-2F90-F1C1-80DE2503AB54}" dt="2024-08-07T17:32:46.592" v="213" actId="20577"/>
          <ac:spMkLst>
            <pc:docMk/>
            <pc:sldMk cId="305266006" sldId="270"/>
            <ac:spMk id="2" creationId="{FF77B696-F299-0510-D5E3-5C97FA494924}"/>
          </ac:spMkLst>
        </pc:spChg>
        <pc:spChg chg="mod">
          <ac:chgData name="Axworthy, Miranda P." userId="S::mpa09251@vsc.edu::9280f277-a089-4f66-9bcd-a1b9a66bb6a5" providerId="AD" clId="Web-{FDFF2CC8-1718-2F90-F1C1-80DE2503AB54}" dt="2024-08-07T17:31:31.887" v="196" actId="20577"/>
          <ac:spMkLst>
            <pc:docMk/>
            <pc:sldMk cId="305266006" sldId="270"/>
            <ac:spMk id="3" creationId="{C98D676A-3FDC-B2A1-A242-A2A10994C288}"/>
          </ac:spMkLst>
        </pc:spChg>
        <pc:spChg chg="mod">
          <ac:chgData name="Axworthy, Miranda P." userId="S::mpa09251@vsc.edu::9280f277-a089-4f66-9bcd-a1b9a66bb6a5" providerId="AD" clId="Web-{FDFF2CC8-1718-2F90-F1C1-80DE2503AB54}" dt="2024-08-07T17:24:09.267" v="63" actId="20577"/>
          <ac:spMkLst>
            <pc:docMk/>
            <pc:sldMk cId="305266006" sldId="270"/>
            <ac:spMk id="7" creationId="{2F7F30B0-BA8D-24C2-9277-D7C90EDB49EE}"/>
          </ac:spMkLst>
        </pc:spChg>
        <pc:picChg chg="add del mod">
          <ac:chgData name="Axworthy, Miranda P." userId="S::mpa09251@vsc.edu::9280f277-a089-4f66-9bcd-a1b9a66bb6a5" providerId="AD" clId="Web-{FDFF2CC8-1718-2F90-F1C1-80DE2503AB54}" dt="2024-08-07T17:29:32.182" v="91"/>
          <ac:picMkLst>
            <pc:docMk/>
            <pc:sldMk cId="305266006" sldId="270"/>
            <ac:picMk id="4" creationId="{97336A25-FE70-F719-8E1A-B719ED28D0AB}"/>
          </ac:picMkLst>
        </pc:picChg>
        <pc:picChg chg="add del mod">
          <ac:chgData name="Axworthy, Miranda P." userId="S::mpa09251@vsc.edu::9280f277-a089-4f66-9bcd-a1b9a66bb6a5" providerId="AD" clId="Web-{FDFF2CC8-1718-2F90-F1C1-80DE2503AB54}" dt="2024-08-07T17:26:20.427" v="70"/>
          <ac:picMkLst>
            <pc:docMk/>
            <pc:sldMk cId="305266006" sldId="270"/>
            <ac:picMk id="5" creationId="{D26F8B38-571A-D6B2-ACC9-A9DF57DCC63C}"/>
          </ac:picMkLst>
        </pc:picChg>
      </pc:sldChg>
      <pc:sldChg chg="addSp delSp modSp new del mod setBg">
        <pc:chgData name="Axworthy, Miranda P." userId="S::mpa09251@vsc.edu::9280f277-a089-4f66-9bcd-a1b9a66bb6a5" providerId="AD" clId="Web-{FDFF2CC8-1718-2F90-F1C1-80DE2503AB54}" dt="2024-08-07T20:38:21.357" v="477"/>
        <pc:sldMkLst>
          <pc:docMk/>
          <pc:sldMk cId="3206157291" sldId="271"/>
        </pc:sldMkLst>
        <pc:spChg chg="mod">
          <ac:chgData name="Axworthy, Miranda P." userId="S::mpa09251@vsc.edu::9280f277-a089-4f66-9bcd-a1b9a66bb6a5" providerId="AD" clId="Web-{FDFF2CC8-1718-2F90-F1C1-80DE2503AB54}" dt="2024-08-07T20:24:32.010" v="429" actId="14100"/>
          <ac:spMkLst>
            <pc:docMk/>
            <pc:sldMk cId="3206157291" sldId="271"/>
            <ac:spMk id="2" creationId="{5670AAFA-1612-07E3-D967-A95E3FA9F0EB}"/>
          </ac:spMkLst>
        </pc:spChg>
        <pc:spChg chg="del">
          <ac:chgData name="Axworthy, Miranda P." userId="S::mpa09251@vsc.edu::9280f277-a089-4f66-9bcd-a1b9a66bb6a5" providerId="AD" clId="Web-{FDFF2CC8-1718-2F90-F1C1-80DE2503AB54}" dt="2024-08-07T20:20:32.812" v="388"/>
          <ac:spMkLst>
            <pc:docMk/>
            <pc:sldMk cId="3206157291" sldId="271"/>
            <ac:spMk id="3" creationId="{7F45E00B-523B-CA9F-4B26-331EB319C8BE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2:08.863" v="409"/>
          <ac:spMkLst>
            <pc:docMk/>
            <pc:sldMk cId="3206157291" sldId="271"/>
            <ac:spMk id="6" creationId="{327D73B4-9F5C-4A64-A179-51B9500CB8B5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2:08.863" v="409"/>
          <ac:spMkLst>
            <pc:docMk/>
            <pc:sldMk cId="3206157291" sldId="271"/>
            <ac:spMk id="7" creationId="{C1F06963-6374-4B48-844F-071A9BAAAE02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1:07.111" v="397"/>
          <ac:spMkLst>
            <pc:docMk/>
            <pc:sldMk cId="3206157291" sldId="271"/>
            <ac:spMk id="8" creationId="{BE698866-3FEA-7598-24C8-89DA40CA03B1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2:08.863" v="409"/>
          <ac:spMkLst>
            <pc:docMk/>
            <pc:sldMk cId="3206157291" sldId="271"/>
            <ac:spMk id="9" creationId="{6CB927A4-E432-4310-9CD5-E89FF5063179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2:08.863" v="409"/>
          <ac:spMkLst>
            <pc:docMk/>
            <pc:sldMk cId="3206157291" sldId="271"/>
            <ac:spMk id="10" creationId="{1453BF6C-B012-48B7-B4E8-6D7AC7C27D02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1:07.111" v="397"/>
          <ac:spMkLst>
            <pc:docMk/>
            <pc:sldMk cId="3206157291" sldId="271"/>
            <ac:spMk id="11" creationId="{327D73B4-9F5C-4A64-A179-51B9500CB8B5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2:08.863" v="409"/>
          <ac:spMkLst>
            <pc:docMk/>
            <pc:sldMk cId="3206157291" sldId="271"/>
            <ac:spMk id="12" creationId="{BE698866-3FEA-7598-24C8-89DA40CA03B1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1:07.111" v="397"/>
          <ac:spMkLst>
            <pc:docMk/>
            <pc:sldMk cId="3206157291" sldId="271"/>
            <ac:spMk id="13" creationId="{C1F06963-6374-4B48-844F-071A9BAAAE02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2:08.863" v="409"/>
          <ac:spMkLst>
            <pc:docMk/>
            <pc:sldMk cId="3206157291" sldId="271"/>
            <ac:spMk id="14" creationId="{E3020543-B24B-4EC4-8FFC-8DD88EEA91A8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1:07.111" v="397"/>
          <ac:spMkLst>
            <pc:docMk/>
            <pc:sldMk cId="3206157291" sldId="271"/>
            <ac:spMk id="15" creationId="{6CB927A4-E432-4310-9CD5-E89FF5063179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1:07.111" v="397"/>
          <ac:spMkLst>
            <pc:docMk/>
            <pc:sldMk cId="3206157291" sldId="271"/>
            <ac:spMk id="17" creationId="{1453BF6C-B012-48B7-B4E8-6D7AC7C27D02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2:29.020" v="411"/>
          <ac:spMkLst>
            <pc:docMk/>
            <pc:sldMk cId="3206157291" sldId="271"/>
            <ac:spMk id="18" creationId="{D4771268-CB57-404A-9271-370EB28F6090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1:07.111" v="397"/>
          <ac:spMkLst>
            <pc:docMk/>
            <pc:sldMk cId="3206157291" sldId="271"/>
            <ac:spMk id="19" creationId="{E3020543-B24B-4EC4-8FFC-8DD88EEA91A8}"/>
          </ac:spMkLst>
        </pc:spChg>
        <pc:spChg chg="add del mod">
          <ac:chgData name="Axworthy, Miranda P." userId="S::mpa09251@vsc.edu::9280f277-a089-4f66-9bcd-a1b9a66bb6a5" providerId="AD" clId="Web-{FDFF2CC8-1718-2F90-F1C1-80DE2503AB54}" dt="2024-08-07T20:23:44.898" v="423"/>
          <ac:spMkLst>
            <pc:docMk/>
            <pc:sldMk cId="3206157291" sldId="271"/>
            <ac:spMk id="26" creationId="{8032E9FF-4709-4AC4-86CD-F3DE13457C6D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3:28.570" v="419"/>
          <ac:spMkLst>
            <pc:docMk/>
            <pc:sldMk cId="3206157291" sldId="271"/>
            <ac:spMk id="28" creationId="{8B2645D3-369D-60F2-F4A2-AEAD73F7F406}"/>
          </ac:spMkLst>
        </pc:spChg>
        <pc:spChg chg="add del mod">
          <ac:chgData name="Axworthy, Miranda P." userId="S::mpa09251@vsc.edu::9280f277-a089-4f66-9bcd-a1b9a66bb6a5" providerId="AD" clId="Web-{FDFF2CC8-1718-2F90-F1C1-80DE2503AB54}" dt="2024-08-07T20:27:25.533" v="432"/>
          <ac:spMkLst>
            <pc:docMk/>
            <pc:sldMk cId="3206157291" sldId="271"/>
            <ac:spMk id="29" creationId="{9059CED7-A9C9-71AF-7A64-21258868FC9E}"/>
          </ac:spMkLst>
        </pc:spChg>
        <pc:spChg chg="add del mod">
          <ac:chgData name="Axworthy, Miranda P." userId="S::mpa09251@vsc.edu::9280f277-a089-4f66-9bcd-a1b9a66bb6a5" providerId="AD" clId="Web-{FDFF2CC8-1718-2F90-F1C1-80DE2503AB54}" dt="2024-08-07T20:34:22.519" v="462"/>
          <ac:spMkLst>
            <pc:docMk/>
            <pc:sldMk cId="3206157291" sldId="271"/>
            <ac:spMk id="30" creationId="{F057ADFA-0539-770F-C397-7C6E74155D48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4:03.352" v="425"/>
          <ac:spMkLst>
            <pc:docMk/>
            <pc:sldMk cId="3206157291" sldId="271"/>
            <ac:spMk id="31" creationId="{327D73B4-9F5C-4A64-A179-51B9500CB8B5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4:03.352" v="425"/>
          <ac:spMkLst>
            <pc:docMk/>
            <pc:sldMk cId="3206157291" sldId="271"/>
            <ac:spMk id="33" creationId="{C1F06963-6374-4B48-844F-071A9BAAAE02}"/>
          </ac:spMkLst>
        </pc:spChg>
        <pc:spChg chg="add mod">
          <ac:chgData name="Axworthy, Miranda P." userId="S::mpa09251@vsc.edu::9280f277-a089-4f66-9bcd-a1b9a66bb6a5" providerId="AD" clId="Web-{FDFF2CC8-1718-2F90-F1C1-80DE2503AB54}" dt="2024-08-07T20:29:46.320" v="458"/>
          <ac:spMkLst>
            <pc:docMk/>
            <pc:sldMk cId="3206157291" sldId="271"/>
            <ac:spMk id="34" creationId="{56212F4A-92B3-0AF2-9A4E-ED85A5794580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4:03.352" v="425"/>
          <ac:spMkLst>
            <pc:docMk/>
            <pc:sldMk cId="3206157291" sldId="271"/>
            <ac:spMk id="35" creationId="{6CB927A4-E432-4310-9CD5-E89FF5063179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4:03.352" v="425"/>
          <ac:spMkLst>
            <pc:docMk/>
            <pc:sldMk cId="3206157291" sldId="271"/>
            <ac:spMk id="37" creationId="{1453BF6C-B012-48B7-B4E8-6D7AC7C27D02}"/>
          </ac:spMkLst>
        </pc:spChg>
        <pc:spChg chg="add del">
          <ac:chgData name="Axworthy, Miranda P." userId="S::mpa09251@vsc.edu::9280f277-a089-4f66-9bcd-a1b9a66bb6a5" providerId="AD" clId="Web-{FDFF2CC8-1718-2F90-F1C1-80DE2503AB54}" dt="2024-08-07T20:24:03.352" v="425"/>
          <ac:spMkLst>
            <pc:docMk/>
            <pc:sldMk cId="3206157291" sldId="271"/>
            <ac:spMk id="39" creationId="{E3020543-B24B-4EC4-8FFC-8DD88EEA91A8}"/>
          </ac:spMkLst>
        </pc:spChg>
        <pc:grpChg chg="add del">
          <ac:chgData name="Axworthy, Miranda P." userId="S::mpa09251@vsc.edu::9280f277-a089-4f66-9bcd-a1b9a66bb6a5" providerId="AD" clId="Web-{FDFF2CC8-1718-2F90-F1C1-80DE2503AB54}" dt="2024-08-07T20:22:46.724" v="415"/>
          <ac:grpSpMkLst>
            <pc:docMk/>
            <pc:sldMk cId="3206157291" sldId="271"/>
            <ac:grpSpMk id="20" creationId="{2B33CDD2-C0CB-D8AD-886D-0ABC95A02B71}"/>
          </ac:grpSpMkLst>
        </pc:grpChg>
        <pc:grpChg chg="add">
          <ac:chgData name="Axworthy, Miranda P." userId="S::mpa09251@vsc.edu::9280f277-a089-4f66-9bcd-a1b9a66bb6a5" providerId="AD" clId="Web-{FDFF2CC8-1718-2F90-F1C1-80DE2503AB54}" dt="2024-08-07T20:24:03.352" v="425"/>
          <ac:grpSpMkLst>
            <pc:docMk/>
            <pc:sldMk cId="3206157291" sldId="271"/>
            <ac:grpSpMk id="46" creationId="{CA16F22E-4716-CA29-1F53-4AAD52955EF1}"/>
          </ac:grpSpMkLst>
        </pc:grpChg>
        <pc:picChg chg="add del mod ord">
          <ac:chgData name="Axworthy, Miranda P." userId="S::mpa09251@vsc.edu::9280f277-a089-4f66-9bcd-a1b9a66bb6a5" providerId="AD" clId="Web-{FDFF2CC8-1718-2F90-F1C1-80DE2503AB54}" dt="2024-08-07T20:23:10.131" v="416"/>
          <ac:picMkLst>
            <pc:docMk/>
            <pc:sldMk cId="3206157291" sldId="271"/>
            <ac:picMk id="4" creationId="{BE946B01-869B-640A-941C-E215EA7C7C5E}"/>
          </ac:picMkLst>
        </pc:picChg>
        <pc:picChg chg="add del mod ord">
          <ac:chgData name="Axworthy, Miranda P." userId="S::mpa09251@vsc.edu::9280f277-a089-4f66-9bcd-a1b9a66bb6a5" providerId="AD" clId="Web-{FDFF2CC8-1718-2F90-F1C1-80DE2503AB54}" dt="2024-08-07T20:29:46.320" v="458"/>
          <ac:picMkLst>
            <pc:docMk/>
            <pc:sldMk cId="3206157291" sldId="271"/>
            <ac:picMk id="5" creationId="{4FE91B9A-EADC-F420-266B-B5E84402D6D7}"/>
          </ac:picMkLst>
        </pc:picChg>
        <pc:cxnChg chg="add del">
          <ac:chgData name="Axworthy, Miranda P." userId="S::mpa09251@vsc.edu::9280f277-a089-4f66-9bcd-a1b9a66bb6a5" providerId="AD" clId="Web-{FDFF2CC8-1718-2F90-F1C1-80DE2503AB54}" dt="2024-08-07T20:22:08.863" v="409"/>
          <ac:cxnSpMkLst>
            <pc:docMk/>
            <pc:sldMk cId="3206157291" sldId="271"/>
            <ac:cxnSpMk id="16" creationId="{C49DA8F6-BCC1-4447-B54C-57856834B94B}"/>
          </ac:cxnSpMkLst>
        </pc:cxnChg>
        <pc:cxnChg chg="add del">
          <ac:chgData name="Axworthy, Miranda P." userId="S::mpa09251@vsc.edu::9280f277-a089-4f66-9bcd-a1b9a66bb6a5" providerId="AD" clId="Web-{FDFF2CC8-1718-2F90-F1C1-80DE2503AB54}" dt="2024-08-07T20:21:07.111" v="397"/>
          <ac:cxnSpMkLst>
            <pc:docMk/>
            <pc:sldMk cId="3206157291" sldId="271"/>
            <ac:cxnSpMk id="21" creationId="{C49DA8F6-BCC1-4447-B54C-57856834B94B}"/>
          </ac:cxnSpMkLst>
        </pc:cxnChg>
        <pc:cxnChg chg="add del">
          <ac:chgData name="Axworthy, Miranda P." userId="S::mpa09251@vsc.edu::9280f277-a089-4f66-9bcd-a1b9a66bb6a5" providerId="AD" clId="Web-{FDFF2CC8-1718-2F90-F1C1-80DE2503AB54}" dt="2024-08-07T20:24:03.352" v="425"/>
          <ac:cxnSpMkLst>
            <pc:docMk/>
            <pc:sldMk cId="3206157291" sldId="271"/>
            <ac:cxnSpMk id="41" creationId="{C49DA8F6-BCC1-4447-B54C-57856834B94B}"/>
          </ac:cxnSpMkLst>
        </pc:cxnChg>
      </pc:sldChg>
      <pc:sldChg chg="addSp delSp modSp add ord replId">
        <pc:chgData name="Axworthy, Miranda P." userId="S::mpa09251@vsc.edu::9280f277-a089-4f66-9bcd-a1b9a66bb6a5" providerId="AD" clId="Web-{FDFF2CC8-1718-2F90-F1C1-80DE2503AB54}" dt="2024-08-07T20:36:08.258" v="476" actId="20577"/>
        <pc:sldMkLst>
          <pc:docMk/>
          <pc:sldMk cId="3233426366" sldId="272"/>
        </pc:sldMkLst>
        <pc:spChg chg="mod">
          <ac:chgData name="Axworthy, Miranda P." userId="S::mpa09251@vsc.edu::9280f277-a089-4f66-9bcd-a1b9a66bb6a5" providerId="AD" clId="Web-{FDFF2CC8-1718-2F90-F1C1-80DE2503AB54}" dt="2024-08-07T20:34:54.380" v="466" actId="1076"/>
          <ac:spMkLst>
            <pc:docMk/>
            <pc:sldMk cId="3233426366" sldId="272"/>
            <ac:spMk id="2" creationId="{3A8BAD9F-E987-8682-91C7-A1C4B5057681}"/>
          </ac:spMkLst>
        </pc:spChg>
        <pc:spChg chg="del mod">
          <ac:chgData name="Axworthy, Miranda P." userId="S::mpa09251@vsc.edu::9280f277-a089-4f66-9bcd-a1b9a66bb6a5" providerId="AD" clId="Web-{FDFF2CC8-1718-2F90-F1C1-80DE2503AB54}" dt="2024-08-07T20:29:55.914" v="461"/>
          <ac:spMkLst>
            <pc:docMk/>
            <pc:sldMk cId="3233426366" sldId="272"/>
            <ac:spMk id="3" creationId="{BD721377-BD2E-B376-EFD3-B7AD363D40E8}"/>
          </ac:spMkLst>
        </pc:spChg>
        <pc:spChg chg="add mod">
          <ac:chgData name="Axworthy, Miranda P." userId="S::mpa09251@vsc.edu::9280f277-a089-4f66-9bcd-a1b9a66bb6a5" providerId="AD" clId="Web-{FDFF2CC8-1718-2F90-F1C1-80DE2503AB54}" dt="2024-08-07T20:36:08.258" v="476" actId="20577"/>
          <ac:spMkLst>
            <pc:docMk/>
            <pc:sldMk cId="3233426366" sldId="272"/>
            <ac:spMk id="5" creationId="{F057ADFA-0539-770F-C397-7C6E74155D48}"/>
          </ac:spMkLst>
        </pc:spChg>
        <pc:picChg chg="add mod ord">
          <ac:chgData name="Axworthy, Miranda P." userId="S::mpa09251@vsc.edu::9280f277-a089-4f66-9bcd-a1b9a66bb6a5" providerId="AD" clId="Web-{FDFF2CC8-1718-2F90-F1C1-80DE2503AB54}" dt="2024-08-07T20:29:55.914" v="461"/>
          <ac:picMkLst>
            <pc:docMk/>
            <pc:sldMk cId="3233426366" sldId="272"/>
            <ac:picMk id="4" creationId="{9826C999-39AE-50D3-03C0-5325E55484E2}"/>
          </ac:picMkLst>
        </pc:picChg>
      </pc:sldChg>
    </pc:docChg>
  </pc:docChgLst>
  <pc:docChgLst>
    <pc:chgData name="Axworthy, Miranda P." userId="S::mpa09251@vsc.edu::9280f277-a089-4f66-9bcd-a1b9a66bb6a5" providerId="AD" clId="Web-{286A1AA2-E1B3-4A22-B795-468DD652EAFF}"/>
    <pc:docChg chg="modSld">
      <pc:chgData name="Axworthy, Miranda P." userId="S::mpa09251@vsc.edu::9280f277-a089-4f66-9bcd-a1b9a66bb6a5" providerId="AD" clId="Web-{286A1AA2-E1B3-4A22-B795-468DD652EAFF}" dt="2024-07-19T15:54:08.851" v="125" actId="20577"/>
      <pc:docMkLst>
        <pc:docMk/>
      </pc:docMkLst>
      <pc:sldChg chg="modSp">
        <pc:chgData name="Axworthy, Miranda P." userId="S::mpa09251@vsc.edu::9280f277-a089-4f66-9bcd-a1b9a66bb6a5" providerId="AD" clId="Web-{286A1AA2-E1B3-4A22-B795-468DD652EAFF}" dt="2024-07-19T14:40:10.559" v="43" actId="20577"/>
        <pc:sldMkLst>
          <pc:docMk/>
          <pc:sldMk cId="2759126811" sldId="262"/>
        </pc:sldMkLst>
        <pc:spChg chg="mod">
          <ac:chgData name="Axworthy, Miranda P." userId="S::mpa09251@vsc.edu::9280f277-a089-4f66-9bcd-a1b9a66bb6a5" providerId="AD" clId="Web-{286A1AA2-E1B3-4A22-B795-468DD652EAFF}" dt="2024-07-19T14:40:10.559" v="43" actId="20577"/>
          <ac:spMkLst>
            <pc:docMk/>
            <pc:sldMk cId="2759126811" sldId="262"/>
            <ac:spMk id="3" creationId="{6FEDF3BA-289F-F247-7BA4-5321F12E969A}"/>
          </ac:spMkLst>
        </pc:spChg>
      </pc:sldChg>
      <pc:sldChg chg="addSp delSp modSp mod setBg">
        <pc:chgData name="Axworthy, Miranda P." userId="S::mpa09251@vsc.edu::9280f277-a089-4f66-9bcd-a1b9a66bb6a5" providerId="AD" clId="Web-{286A1AA2-E1B3-4A22-B795-468DD652EAFF}" dt="2024-07-19T15:54:08.851" v="125" actId="20577"/>
        <pc:sldMkLst>
          <pc:docMk/>
          <pc:sldMk cId="2591417032" sldId="267"/>
        </pc:sldMkLst>
        <pc:spChg chg="mod">
          <ac:chgData name="Axworthy, Miranda P." userId="S::mpa09251@vsc.edu::9280f277-a089-4f66-9bcd-a1b9a66bb6a5" providerId="AD" clId="Web-{286A1AA2-E1B3-4A22-B795-468DD652EAFF}" dt="2024-07-19T15:43:00.080" v="82" actId="20577"/>
          <ac:spMkLst>
            <pc:docMk/>
            <pc:sldMk cId="2591417032" sldId="267"/>
            <ac:spMk id="2" creationId="{1FF3AC8B-C951-06B9-CF38-12FF71112313}"/>
          </ac:spMkLst>
        </pc:spChg>
        <pc:spChg chg="mod">
          <ac:chgData name="Axworthy, Miranda P." userId="S::mpa09251@vsc.edu::9280f277-a089-4f66-9bcd-a1b9a66bb6a5" providerId="AD" clId="Web-{286A1AA2-E1B3-4A22-B795-468DD652EAFF}" dt="2024-07-19T15:54:08.851" v="125" actId="20577"/>
          <ac:spMkLst>
            <pc:docMk/>
            <pc:sldMk cId="2591417032" sldId="267"/>
            <ac:spMk id="3" creationId="{67974D91-8AD4-D27E-EC13-EC9769DEC34D}"/>
          </ac:spMkLst>
        </pc:spChg>
        <pc:spChg chg="del">
          <ac:chgData name="Axworthy, Miranda P." userId="S::mpa09251@vsc.edu::9280f277-a089-4f66-9bcd-a1b9a66bb6a5" providerId="AD" clId="Web-{286A1AA2-E1B3-4A22-B795-468DD652EAFF}" dt="2024-07-19T15:37:18.131" v="70"/>
          <ac:spMkLst>
            <pc:docMk/>
            <pc:sldMk cId="2591417032" sldId="267"/>
            <ac:spMk id="4" creationId="{8DB9610F-73E0-8DFF-C676-653E2AB7DF6D}"/>
          </ac:spMkLst>
        </pc:spChg>
        <pc:grpChg chg="add">
          <ac:chgData name="Axworthy, Miranda P." userId="S::mpa09251@vsc.edu::9280f277-a089-4f66-9bcd-a1b9a66bb6a5" providerId="AD" clId="Web-{286A1AA2-E1B3-4A22-B795-468DD652EAFF}" dt="2024-07-19T15:37:49.695" v="73"/>
          <ac:grpSpMkLst>
            <pc:docMk/>
            <pc:sldMk cId="2591417032" sldId="267"/>
            <ac:grpSpMk id="10" creationId="{C54A2A4D-19EF-3552-F383-6AD9587C8AFC}"/>
          </ac:grpSpMkLst>
        </pc:grpChg>
        <pc:picChg chg="add mod ord">
          <ac:chgData name="Axworthy, Miranda P." userId="S::mpa09251@vsc.edu::9280f277-a089-4f66-9bcd-a1b9a66bb6a5" providerId="AD" clId="Web-{286A1AA2-E1B3-4A22-B795-468DD652EAFF}" dt="2024-07-19T15:49:43.405" v="94"/>
          <ac:picMkLst>
            <pc:docMk/>
            <pc:sldMk cId="2591417032" sldId="267"/>
            <ac:picMk id="5" creationId="{00996468-903F-3036-294F-BE3ACA4DAC3E}"/>
          </ac:picMkLst>
        </pc:picChg>
      </pc:sldChg>
    </pc:docChg>
  </pc:docChgLst>
  <pc:docChgLst>
    <pc:chgData name="Axworthy, Miranda P." userId="S::mpa09251@vsc.edu::9280f277-a089-4f66-9bcd-a1b9a66bb6a5" providerId="AD" clId="Web-{FE3B8274-BF5F-30B2-80CF-EC14BA2FDE51}"/>
    <pc:docChg chg="modSld">
      <pc:chgData name="Axworthy, Miranda P." userId="S::mpa09251@vsc.edu::9280f277-a089-4f66-9bcd-a1b9a66bb6a5" providerId="AD" clId="Web-{FE3B8274-BF5F-30B2-80CF-EC14BA2FDE51}" dt="2024-07-31T20:29:47.575" v="91" actId="20577"/>
      <pc:docMkLst>
        <pc:docMk/>
      </pc:docMkLst>
      <pc:sldChg chg="modSp">
        <pc:chgData name="Axworthy, Miranda P." userId="S::mpa09251@vsc.edu::9280f277-a089-4f66-9bcd-a1b9a66bb6a5" providerId="AD" clId="Web-{FE3B8274-BF5F-30B2-80CF-EC14BA2FDE51}" dt="2024-07-31T14:49:25.220" v="2" actId="20577"/>
        <pc:sldMkLst>
          <pc:docMk/>
          <pc:sldMk cId="109857222" sldId="256"/>
        </pc:sldMkLst>
        <pc:spChg chg="mod">
          <ac:chgData name="Axworthy, Miranda P." userId="S::mpa09251@vsc.edu::9280f277-a089-4f66-9bcd-a1b9a66bb6a5" providerId="AD" clId="Web-{FE3B8274-BF5F-30B2-80CF-EC14BA2FDE51}" dt="2024-07-31T14:49:25.220" v="2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Transition addAnim delAnim">
        <pc:chgData name="Axworthy, Miranda P." userId="S::mpa09251@vsc.edu::9280f277-a089-4f66-9bcd-a1b9a66bb6a5" providerId="AD" clId="Web-{FE3B8274-BF5F-30B2-80CF-EC14BA2FDE51}" dt="2024-07-31T15:31:11.569" v="7"/>
        <pc:sldMkLst>
          <pc:docMk/>
          <pc:sldMk cId="1983853441" sldId="257"/>
        </pc:sldMkLst>
      </pc:sldChg>
      <pc:sldChg chg="modTransition">
        <pc:chgData name="Axworthy, Miranda P." userId="S::mpa09251@vsc.edu::9280f277-a089-4f66-9bcd-a1b9a66bb6a5" providerId="AD" clId="Web-{FE3B8274-BF5F-30B2-80CF-EC14BA2FDE51}" dt="2024-07-31T15:31:21.272" v="11"/>
        <pc:sldMkLst>
          <pc:docMk/>
          <pc:sldMk cId="3694423018" sldId="260"/>
        </pc:sldMkLst>
      </pc:sldChg>
      <pc:sldChg chg="modSp modTransition">
        <pc:chgData name="Axworthy, Miranda P." userId="S::mpa09251@vsc.edu::9280f277-a089-4f66-9bcd-a1b9a66bb6a5" providerId="AD" clId="Web-{FE3B8274-BF5F-30B2-80CF-EC14BA2FDE51}" dt="2024-07-31T18:28:09" v="74" actId="14100"/>
        <pc:sldMkLst>
          <pc:docMk/>
          <pc:sldMk cId="3263713" sldId="261"/>
        </pc:sldMkLst>
        <pc:spChg chg="mod">
          <ac:chgData name="Axworthy, Miranda P." userId="S::mpa09251@vsc.edu::9280f277-a089-4f66-9bcd-a1b9a66bb6a5" providerId="AD" clId="Web-{FE3B8274-BF5F-30B2-80CF-EC14BA2FDE51}" dt="2024-07-31T18:28:04.500" v="73" actId="14100"/>
          <ac:spMkLst>
            <pc:docMk/>
            <pc:sldMk cId="3263713" sldId="261"/>
            <ac:spMk id="2" creationId="{FF77B696-F299-0510-D5E3-5C97FA494924}"/>
          </ac:spMkLst>
        </pc:spChg>
        <pc:spChg chg="mod">
          <ac:chgData name="Axworthy, Miranda P." userId="S::mpa09251@vsc.edu::9280f277-a089-4f66-9bcd-a1b9a66bb6a5" providerId="AD" clId="Web-{FE3B8274-BF5F-30B2-80CF-EC14BA2FDE51}" dt="2024-07-31T18:28:09" v="74" actId="14100"/>
          <ac:spMkLst>
            <pc:docMk/>
            <pc:sldMk cId="3263713" sldId="261"/>
            <ac:spMk id="3" creationId="{C98D676A-3FDC-B2A1-A242-A2A10994C288}"/>
          </ac:spMkLst>
        </pc:spChg>
      </pc:sldChg>
      <pc:sldChg chg="modSp modTransition">
        <pc:chgData name="Axworthy, Miranda P." userId="S::mpa09251@vsc.edu::9280f277-a089-4f66-9bcd-a1b9a66bb6a5" providerId="AD" clId="Web-{FE3B8274-BF5F-30B2-80CF-EC14BA2FDE51}" dt="2024-07-31T20:29:47.575" v="91" actId="20577"/>
        <pc:sldMkLst>
          <pc:docMk/>
          <pc:sldMk cId="2759126811" sldId="262"/>
        </pc:sldMkLst>
        <pc:spChg chg="mod">
          <ac:chgData name="Axworthy, Miranda P." userId="S::mpa09251@vsc.edu::9280f277-a089-4f66-9bcd-a1b9a66bb6a5" providerId="AD" clId="Web-{FE3B8274-BF5F-30B2-80CF-EC14BA2FDE51}" dt="2024-07-31T20:29:47.575" v="91" actId="20577"/>
          <ac:spMkLst>
            <pc:docMk/>
            <pc:sldMk cId="2759126811" sldId="262"/>
            <ac:spMk id="3" creationId="{6FEDF3BA-289F-F247-7BA4-5321F12E969A}"/>
          </ac:spMkLst>
        </pc:spChg>
      </pc:sldChg>
      <pc:sldChg chg="modTransition">
        <pc:chgData name="Axworthy, Miranda P." userId="S::mpa09251@vsc.edu::9280f277-a089-4f66-9bcd-a1b9a66bb6a5" providerId="AD" clId="Web-{FE3B8274-BF5F-30B2-80CF-EC14BA2FDE51}" dt="2024-07-31T15:31:25.320" v="12"/>
        <pc:sldMkLst>
          <pc:docMk/>
          <pc:sldMk cId="869361490" sldId="263"/>
        </pc:sldMkLst>
      </pc:sldChg>
      <pc:sldChg chg="modTransition">
        <pc:chgData name="Axworthy, Miranda P." userId="S::mpa09251@vsc.edu::9280f277-a089-4f66-9bcd-a1b9a66bb6a5" providerId="AD" clId="Web-{FE3B8274-BF5F-30B2-80CF-EC14BA2FDE51}" dt="2024-07-31T15:31:18.600" v="10"/>
        <pc:sldMkLst>
          <pc:docMk/>
          <pc:sldMk cId="413404664" sldId="265"/>
        </pc:sldMkLst>
      </pc:sldChg>
      <pc:sldChg chg="modTransition">
        <pc:chgData name="Axworthy, Miranda P." userId="S::mpa09251@vsc.edu::9280f277-a089-4f66-9bcd-a1b9a66bb6a5" providerId="AD" clId="Web-{FE3B8274-BF5F-30B2-80CF-EC14BA2FDE51}" dt="2024-07-31T15:31:27.085" v="13"/>
        <pc:sldMkLst>
          <pc:docMk/>
          <pc:sldMk cId="1143787464" sldId="266"/>
        </pc:sldMkLst>
      </pc:sldChg>
      <pc:sldChg chg="modTransition">
        <pc:chgData name="Axworthy, Miranda P." userId="S::mpa09251@vsc.edu::9280f277-a089-4f66-9bcd-a1b9a66bb6a5" providerId="AD" clId="Web-{FE3B8274-BF5F-30B2-80CF-EC14BA2FDE51}" dt="2024-07-31T15:31:16.256" v="9"/>
        <pc:sldMkLst>
          <pc:docMk/>
          <pc:sldMk cId="2591417032" sldId="267"/>
        </pc:sldMkLst>
      </pc:sldChg>
    </pc:docChg>
  </pc:docChgLst>
  <pc:docChgLst>
    <pc:chgData name="Axworthy, Miranda P." userId="S::mpa09251@vsc.edu::9280f277-a089-4f66-9bcd-a1b9a66bb6a5" providerId="AD" clId="Web-{F576D7F4-31DB-D651-1666-3D2E98F35A5D}"/>
    <pc:docChg chg="addSld modSld">
      <pc:chgData name="Axworthy, Miranda P." userId="S::mpa09251@vsc.edu::9280f277-a089-4f66-9bcd-a1b9a66bb6a5" providerId="AD" clId="Web-{F576D7F4-31DB-D651-1666-3D2E98F35A5D}" dt="2024-07-18T16:58:04.172" v="6" actId="20577"/>
      <pc:docMkLst>
        <pc:docMk/>
      </pc:docMkLst>
      <pc:sldChg chg="modSp">
        <pc:chgData name="Axworthy, Miranda P." userId="S::mpa09251@vsc.edu::9280f277-a089-4f66-9bcd-a1b9a66bb6a5" providerId="AD" clId="Web-{F576D7F4-31DB-D651-1666-3D2E98F35A5D}" dt="2024-07-18T16:43:11.206" v="1" actId="20577"/>
        <pc:sldMkLst>
          <pc:docMk/>
          <pc:sldMk cId="413404664" sldId="265"/>
        </pc:sldMkLst>
        <pc:spChg chg="mod">
          <ac:chgData name="Axworthy, Miranda P." userId="S::mpa09251@vsc.edu::9280f277-a089-4f66-9bcd-a1b9a66bb6a5" providerId="AD" clId="Web-{F576D7F4-31DB-D651-1666-3D2E98F35A5D}" dt="2024-07-18T16:43:11.206" v="1" actId="20577"/>
          <ac:spMkLst>
            <pc:docMk/>
            <pc:sldMk cId="413404664" sldId="265"/>
            <ac:spMk id="2" creationId="{D0D1B3E4-1C95-7AED-73A0-3F96DFFBE90B}"/>
          </ac:spMkLst>
        </pc:spChg>
      </pc:sldChg>
      <pc:sldChg chg="modSp new">
        <pc:chgData name="Axworthy, Miranda P." userId="S::mpa09251@vsc.edu::9280f277-a089-4f66-9bcd-a1b9a66bb6a5" providerId="AD" clId="Web-{F576D7F4-31DB-D651-1666-3D2E98F35A5D}" dt="2024-07-18T16:58:04.172" v="6" actId="20577"/>
        <pc:sldMkLst>
          <pc:docMk/>
          <pc:sldMk cId="2591417032" sldId="267"/>
        </pc:sldMkLst>
        <pc:spChg chg="mod">
          <ac:chgData name="Axworthy, Miranda P." userId="S::mpa09251@vsc.edu::9280f277-a089-4f66-9bcd-a1b9a66bb6a5" providerId="AD" clId="Web-{F576D7F4-31DB-D651-1666-3D2E98F35A5D}" dt="2024-07-18T16:58:04.172" v="6" actId="20577"/>
          <ac:spMkLst>
            <pc:docMk/>
            <pc:sldMk cId="2591417032" sldId="267"/>
            <ac:spMk id="2" creationId="{1FF3AC8B-C951-06B9-CF38-12FF71112313}"/>
          </ac:spMkLst>
        </pc:spChg>
      </pc:sldChg>
    </pc:docChg>
  </pc:docChgLst>
  <pc:docChgLst>
    <pc:chgData name="Axworthy, Miranda P." userId="S::mpa09251@vsc.edu::9280f277-a089-4f66-9bcd-a1b9a66bb6a5" providerId="AD" clId="Web-{4B537A7E-85C8-BCC7-A265-5C018CEB6D5C}"/>
    <pc:docChg chg="modSld">
      <pc:chgData name="Axworthy, Miranda P." userId="S::mpa09251@vsc.edu::9280f277-a089-4f66-9bcd-a1b9a66bb6a5" providerId="AD" clId="Web-{4B537A7E-85C8-BCC7-A265-5C018CEB6D5C}" dt="2024-08-01T21:14:04.647" v="55" actId="20577"/>
      <pc:docMkLst>
        <pc:docMk/>
      </pc:docMkLst>
      <pc:sldChg chg="modSp">
        <pc:chgData name="Axworthy, Miranda P." userId="S::mpa09251@vsc.edu::9280f277-a089-4f66-9bcd-a1b9a66bb6a5" providerId="AD" clId="Web-{4B537A7E-85C8-BCC7-A265-5C018CEB6D5C}" dt="2024-08-01T21:14:04.647" v="55" actId="20577"/>
        <pc:sldMkLst>
          <pc:docMk/>
          <pc:sldMk cId="2759126811" sldId="262"/>
        </pc:sldMkLst>
        <pc:spChg chg="mod">
          <ac:chgData name="Axworthy, Miranda P." userId="S::mpa09251@vsc.edu::9280f277-a089-4f66-9bcd-a1b9a66bb6a5" providerId="AD" clId="Web-{4B537A7E-85C8-BCC7-A265-5C018CEB6D5C}" dt="2024-08-01T21:14:04.647" v="55" actId="20577"/>
          <ac:spMkLst>
            <pc:docMk/>
            <pc:sldMk cId="2759126811" sldId="262"/>
            <ac:spMk id="3" creationId="{6FEDF3BA-289F-F247-7BA4-5321F12E969A}"/>
          </ac:spMkLst>
        </pc:spChg>
      </pc:sldChg>
      <pc:sldChg chg="addSp delSp modSp">
        <pc:chgData name="Axworthy, Miranda P." userId="S::mpa09251@vsc.edu::9280f277-a089-4f66-9bcd-a1b9a66bb6a5" providerId="AD" clId="Web-{4B537A7E-85C8-BCC7-A265-5C018CEB6D5C}" dt="2024-08-01T17:57:58.855" v="50" actId="1076"/>
        <pc:sldMkLst>
          <pc:docMk/>
          <pc:sldMk cId="2591417032" sldId="267"/>
        </pc:sldMkLst>
        <pc:spChg chg="mod">
          <ac:chgData name="Axworthy, Miranda P." userId="S::mpa09251@vsc.edu::9280f277-a089-4f66-9bcd-a1b9a66bb6a5" providerId="AD" clId="Web-{4B537A7E-85C8-BCC7-A265-5C018CEB6D5C}" dt="2024-08-01T17:56:04.709" v="30" actId="1076"/>
          <ac:spMkLst>
            <pc:docMk/>
            <pc:sldMk cId="2591417032" sldId="267"/>
            <ac:spMk id="2" creationId="{1FF3AC8B-C951-06B9-CF38-12FF71112313}"/>
          </ac:spMkLst>
        </pc:spChg>
        <pc:spChg chg="mod">
          <ac:chgData name="Axworthy, Miranda P." userId="S::mpa09251@vsc.edu::9280f277-a089-4f66-9bcd-a1b9a66bb6a5" providerId="AD" clId="Web-{4B537A7E-85C8-BCC7-A265-5C018CEB6D5C}" dt="2024-08-01T17:56:12.241" v="31" actId="1076"/>
          <ac:spMkLst>
            <pc:docMk/>
            <pc:sldMk cId="2591417032" sldId="267"/>
            <ac:spMk id="3" creationId="{67974D91-8AD4-D27E-EC13-EC9769DEC34D}"/>
          </ac:spMkLst>
        </pc:spChg>
        <pc:spChg chg="add del mod">
          <ac:chgData name="Axworthy, Miranda P." userId="S::mpa09251@vsc.edu::9280f277-a089-4f66-9bcd-a1b9a66bb6a5" providerId="AD" clId="Web-{4B537A7E-85C8-BCC7-A265-5C018CEB6D5C}" dt="2024-08-01T17:53:18.827" v="9"/>
          <ac:spMkLst>
            <pc:docMk/>
            <pc:sldMk cId="2591417032" sldId="267"/>
            <ac:spMk id="6" creationId="{00BB6F92-55B8-C540-AFAB-8DB2D9C9D0AF}"/>
          </ac:spMkLst>
        </pc:spChg>
        <pc:spChg chg="add mod">
          <ac:chgData name="Axworthy, Miranda P." userId="S::mpa09251@vsc.edu::9280f277-a089-4f66-9bcd-a1b9a66bb6a5" providerId="AD" clId="Web-{4B537A7E-85C8-BCC7-A265-5C018CEB6D5C}" dt="2024-08-01T17:57:10.993" v="45" actId="20577"/>
          <ac:spMkLst>
            <pc:docMk/>
            <pc:sldMk cId="2591417032" sldId="267"/>
            <ac:spMk id="8" creationId="{7DD7C641-907C-A1EB-8144-B44C533B17BA}"/>
          </ac:spMkLst>
        </pc:spChg>
        <pc:picChg chg="del">
          <ac:chgData name="Axworthy, Miranda P." userId="S::mpa09251@vsc.edu::9280f277-a089-4f66-9bcd-a1b9a66bb6a5" providerId="AD" clId="Web-{4B537A7E-85C8-BCC7-A265-5C018CEB6D5C}" dt="2024-08-01T17:53:14.608" v="8"/>
          <ac:picMkLst>
            <pc:docMk/>
            <pc:sldMk cId="2591417032" sldId="267"/>
            <ac:picMk id="5" creationId="{00996468-903F-3036-294F-BE3ACA4DAC3E}"/>
          </ac:picMkLst>
        </pc:picChg>
        <pc:picChg chg="add mod ord modCrop">
          <ac:chgData name="Axworthy, Miranda P." userId="S::mpa09251@vsc.edu::9280f277-a089-4f66-9bcd-a1b9a66bb6a5" providerId="AD" clId="Web-{4B537A7E-85C8-BCC7-A265-5C018CEB6D5C}" dt="2024-08-01T17:57:58.855" v="50" actId="1076"/>
          <ac:picMkLst>
            <pc:docMk/>
            <pc:sldMk cId="2591417032" sldId="267"/>
            <ac:picMk id="7" creationId="{4686E79F-3271-B1A1-C821-B0C024A5FDFB}"/>
          </ac:picMkLst>
        </pc:picChg>
      </pc:sldChg>
    </pc:docChg>
  </pc:docChgLst>
  <pc:docChgLst>
    <pc:chgData name="Currier, Susan M." userId="S::smc01010@vsc.edu::8d356fe6-3d0e-4300-8e2e-2ec4333a986b" providerId="AD" clId="Web-{729F2E74-922A-7514-863A-E869729438EF}"/>
    <pc:docChg chg="addSld delSld modSld sldOrd">
      <pc:chgData name="Currier, Susan M." userId="S::smc01010@vsc.edu::8d356fe6-3d0e-4300-8e2e-2ec4333a986b" providerId="AD" clId="Web-{729F2E74-922A-7514-863A-E869729438EF}" dt="2024-08-06T17:04:15.685" v="350" actId="1076"/>
      <pc:docMkLst>
        <pc:docMk/>
      </pc:docMkLst>
      <pc:sldChg chg="addSp delSp modSp">
        <pc:chgData name="Currier, Susan M." userId="S::smc01010@vsc.edu::8d356fe6-3d0e-4300-8e2e-2ec4333a986b" providerId="AD" clId="Web-{729F2E74-922A-7514-863A-E869729438EF}" dt="2024-08-06T14:43:11.627" v="81" actId="20577"/>
        <pc:sldMkLst>
          <pc:docMk/>
          <pc:sldMk cId="3694423018" sldId="260"/>
        </pc:sldMkLst>
        <pc:spChg chg="mod">
          <ac:chgData name="Currier, Susan M." userId="S::smc01010@vsc.edu::8d356fe6-3d0e-4300-8e2e-2ec4333a986b" providerId="AD" clId="Web-{729F2E74-922A-7514-863A-E869729438EF}" dt="2024-08-06T14:43:11.627" v="81" actId="20577"/>
          <ac:spMkLst>
            <pc:docMk/>
            <pc:sldMk cId="3694423018" sldId="260"/>
            <ac:spMk id="3" creationId="{BD721377-BD2E-B376-EFD3-B7AD363D40E8}"/>
          </ac:spMkLst>
        </pc:spChg>
        <pc:spChg chg="add del mod">
          <ac:chgData name="Currier, Susan M." userId="S::smc01010@vsc.edu::8d356fe6-3d0e-4300-8e2e-2ec4333a986b" providerId="AD" clId="Web-{729F2E74-922A-7514-863A-E869729438EF}" dt="2024-08-06T14:39:10.901" v="61"/>
          <ac:spMkLst>
            <pc:docMk/>
            <pc:sldMk cId="3694423018" sldId="260"/>
            <ac:spMk id="4" creationId="{4D079FEA-89F0-8815-4561-2174DE5C6E6F}"/>
          </ac:spMkLst>
        </pc:spChg>
      </pc:sldChg>
      <pc:sldChg chg="ord">
        <pc:chgData name="Currier, Susan M." userId="S::smc01010@vsc.edu::8d356fe6-3d0e-4300-8e2e-2ec4333a986b" providerId="AD" clId="Web-{729F2E74-922A-7514-863A-E869729438EF}" dt="2024-08-06T14:52:26.660" v="84"/>
        <pc:sldMkLst>
          <pc:docMk/>
          <pc:sldMk cId="869361490" sldId="263"/>
        </pc:sldMkLst>
      </pc:sldChg>
      <pc:sldChg chg="addSp delSp modSp new del">
        <pc:chgData name="Currier, Susan M." userId="S::smc01010@vsc.edu::8d356fe6-3d0e-4300-8e2e-2ec4333a986b" providerId="AD" clId="Web-{729F2E74-922A-7514-863A-E869729438EF}" dt="2024-08-06T14:56:57.403" v="105"/>
        <pc:sldMkLst>
          <pc:docMk/>
          <pc:sldMk cId="109672210" sldId="268"/>
        </pc:sldMkLst>
        <pc:spChg chg="add del">
          <ac:chgData name="Currier, Susan M." userId="S::smc01010@vsc.edu::8d356fe6-3d0e-4300-8e2e-2ec4333a986b" providerId="AD" clId="Web-{729F2E74-922A-7514-863A-E869729438EF}" dt="2024-08-06T14:56:38.590" v="104"/>
          <ac:spMkLst>
            <pc:docMk/>
            <pc:sldMk cId="109672210" sldId="268"/>
            <ac:spMk id="3" creationId="{AFEEAEA6-0086-6BCF-0719-3EE506A8B4D9}"/>
          </ac:spMkLst>
        </pc:spChg>
        <pc:graphicFrameChg chg="add del mod ord modGraphic">
          <ac:chgData name="Currier, Susan M." userId="S::smc01010@vsc.edu::8d356fe6-3d0e-4300-8e2e-2ec4333a986b" providerId="AD" clId="Web-{729F2E74-922A-7514-863A-E869729438EF}" dt="2024-08-06T14:56:38.590" v="104"/>
          <ac:graphicFrameMkLst>
            <pc:docMk/>
            <pc:sldMk cId="109672210" sldId="268"/>
            <ac:graphicFrameMk id="4" creationId="{EEF8F8EC-36E2-66D7-D601-0787206DA06E}"/>
          </ac:graphicFrameMkLst>
        </pc:graphicFrameChg>
      </pc:sldChg>
      <pc:sldChg chg="addSp delSp modSp add ord replId">
        <pc:chgData name="Currier, Susan M." userId="S::smc01010@vsc.edu::8d356fe6-3d0e-4300-8e2e-2ec4333a986b" providerId="AD" clId="Web-{729F2E74-922A-7514-863A-E869729438EF}" dt="2024-08-06T17:04:15.685" v="350" actId="1076"/>
        <pc:sldMkLst>
          <pc:docMk/>
          <pc:sldMk cId="993513365" sldId="268"/>
        </pc:sldMkLst>
        <pc:spChg chg="mod">
          <ac:chgData name="Currier, Susan M." userId="S::smc01010@vsc.edu::8d356fe6-3d0e-4300-8e2e-2ec4333a986b" providerId="AD" clId="Web-{729F2E74-922A-7514-863A-E869729438EF}" dt="2024-08-06T16:57:51.514" v="307" actId="20577"/>
          <ac:spMkLst>
            <pc:docMk/>
            <pc:sldMk cId="993513365" sldId="268"/>
            <ac:spMk id="2" creationId="{FF77B696-F299-0510-D5E3-5C97FA494924}"/>
          </ac:spMkLst>
        </pc:spChg>
        <pc:spChg chg="mod">
          <ac:chgData name="Currier, Susan M." userId="S::smc01010@vsc.edu::8d356fe6-3d0e-4300-8e2e-2ec4333a986b" providerId="AD" clId="Web-{729F2E74-922A-7514-863A-E869729438EF}" dt="2024-08-06T17:04:15.685" v="350" actId="1076"/>
          <ac:spMkLst>
            <pc:docMk/>
            <pc:sldMk cId="993513365" sldId="268"/>
            <ac:spMk id="3" creationId="{C98D676A-3FDC-B2A1-A242-A2A10994C288}"/>
          </ac:spMkLst>
        </pc:spChg>
        <pc:spChg chg="add mod">
          <ac:chgData name="Currier, Susan M." userId="S::smc01010@vsc.edu::8d356fe6-3d0e-4300-8e2e-2ec4333a986b" providerId="AD" clId="Web-{729F2E74-922A-7514-863A-E869729438EF}" dt="2024-08-06T15:21:03.262" v="212" actId="20577"/>
          <ac:spMkLst>
            <pc:docMk/>
            <pc:sldMk cId="993513365" sldId="268"/>
            <ac:spMk id="7" creationId="{2F7F30B0-BA8D-24C2-9277-D7C90EDB49EE}"/>
          </ac:spMkLst>
        </pc:spChg>
        <pc:spChg chg="add del mod">
          <ac:chgData name="Currier, Susan M." userId="S::smc01010@vsc.edu::8d356fe6-3d0e-4300-8e2e-2ec4333a986b" providerId="AD" clId="Web-{729F2E74-922A-7514-863A-E869729438EF}" dt="2024-08-06T16:56:38.730" v="286"/>
          <ac:spMkLst>
            <pc:docMk/>
            <pc:sldMk cId="993513365" sldId="268"/>
            <ac:spMk id="8" creationId="{1057F7A4-487D-F82C-A016-83FBFE55D9D4}"/>
          </ac:spMkLst>
        </pc:spChg>
        <pc:picChg chg="del mod">
          <ac:chgData name="Currier, Susan M." userId="S::smc01010@vsc.edu::8d356fe6-3d0e-4300-8e2e-2ec4333a986b" providerId="AD" clId="Web-{729F2E74-922A-7514-863A-E869729438EF}" dt="2024-08-06T15:04:26.043" v="136"/>
          <ac:picMkLst>
            <pc:docMk/>
            <pc:sldMk cId="993513365" sldId="268"/>
            <ac:picMk id="4" creationId="{1F036091-1B10-8178-CC20-20BA59E3A7CC}"/>
          </ac:picMkLst>
        </pc:picChg>
        <pc:picChg chg="add mod">
          <ac:chgData name="Currier, Susan M." userId="S::smc01010@vsc.edu::8d356fe6-3d0e-4300-8e2e-2ec4333a986b" providerId="AD" clId="Web-{729F2E74-922A-7514-863A-E869729438EF}" dt="2024-08-06T16:56:47.700" v="289" actId="1076"/>
          <ac:picMkLst>
            <pc:docMk/>
            <pc:sldMk cId="993513365" sldId="268"/>
            <ac:picMk id="4" creationId="{97336A25-FE70-F719-8E1A-B719ED28D0AB}"/>
          </ac:picMkLst>
        </pc:picChg>
        <pc:picChg chg="del">
          <ac:chgData name="Currier, Susan M." userId="S::smc01010@vsc.edu::8d356fe6-3d0e-4300-8e2e-2ec4333a986b" providerId="AD" clId="Web-{729F2E74-922A-7514-863A-E869729438EF}" dt="2024-08-06T14:59:48.971" v="109"/>
          <ac:picMkLst>
            <pc:docMk/>
            <pc:sldMk cId="993513365" sldId="268"/>
            <ac:picMk id="6" creationId="{2DFD6C83-94DB-9EC7-A5EE-305284D3D3AD}"/>
          </ac:picMkLst>
        </pc:picChg>
      </pc:sldChg>
      <pc:sldChg chg="addSp delSp modSp add del mod ord replId modClrScheme delDesignElem chgLayout">
        <pc:chgData name="Currier, Susan M." userId="S::smc01010@vsc.edu::8d356fe6-3d0e-4300-8e2e-2ec4333a986b" providerId="AD" clId="Web-{729F2E74-922A-7514-863A-E869729438EF}" dt="2024-08-06T14:55:27.072" v="101"/>
        <pc:sldMkLst>
          <pc:docMk/>
          <pc:sldMk cId="4239196763" sldId="268"/>
        </pc:sldMkLst>
        <pc:spChg chg="mod ord">
          <ac:chgData name="Currier, Susan M." userId="S::smc01010@vsc.edu::8d356fe6-3d0e-4300-8e2e-2ec4333a986b" providerId="AD" clId="Web-{729F2E74-922A-7514-863A-E869729438EF}" dt="2024-08-06T14:55:01.212" v="100" actId="14100"/>
          <ac:spMkLst>
            <pc:docMk/>
            <pc:sldMk cId="4239196763" sldId="268"/>
            <ac:spMk id="2" creationId="{FF77B696-F299-0510-D5E3-5C97FA494924}"/>
          </ac:spMkLst>
        </pc:spChg>
        <pc:spChg chg="mod ord">
          <ac:chgData name="Currier, Susan M." userId="S::smc01010@vsc.edu::8d356fe6-3d0e-4300-8e2e-2ec4333a986b" providerId="AD" clId="Web-{729F2E74-922A-7514-863A-E869729438EF}" dt="2024-08-06T14:53:50.304" v="90"/>
          <ac:spMkLst>
            <pc:docMk/>
            <pc:sldMk cId="4239196763" sldId="268"/>
            <ac:spMk id="3" creationId="{C98D676A-3FDC-B2A1-A242-A2A10994C288}"/>
          </ac:spMkLst>
        </pc:spChg>
        <pc:spChg chg="add del mod">
          <ac:chgData name="Currier, Susan M." userId="S::smc01010@vsc.edu::8d356fe6-3d0e-4300-8e2e-2ec4333a986b" providerId="AD" clId="Web-{729F2E74-922A-7514-863A-E869729438EF}" dt="2024-08-06T14:53:09.365" v="87"/>
          <ac:spMkLst>
            <pc:docMk/>
            <pc:sldMk cId="4239196763" sldId="268"/>
            <ac:spMk id="7" creationId="{302C943E-58AD-6A0D-BB2E-21F085AB888C}"/>
          </ac:spMkLst>
        </pc:spChg>
        <pc:spChg chg="add mod ord">
          <ac:chgData name="Currier, Susan M." userId="S::smc01010@vsc.edu::8d356fe6-3d0e-4300-8e2e-2ec4333a986b" providerId="AD" clId="Web-{729F2E74-922A-7514-863A-E869729438EF}" dt="2024-08-06T14:53:50.304" v="90"/>
          <ac:spMkLst>
            <pc:docMk/>
            <pc:sldMk cId="4239196763" sldId="268"/>
            <ac:spMk id="8" creationId="{7460EF48-2BD2-331A-CFA6-9668947FF010}"/>
          </ac:spMkLst>
        </pc:spChg>
        <pc:spChg chg="add del">
          <ac:chgData name="Currier, Susan M." userId="S::smc01010@vsc.edu::8d356fe6-3d0e-4300-8e2e-2ec4333a986b" providerId="AD" clId="Web-{729F2E74-922A-7514-863A-E869729438EF}" dt="2024-08-06T14:54:58.650" v="99"/>
          <ac:spMkLst>
            <pc:docMk/>
            <pc:sldMk cId="4239196763" sldId="268"/>
            <ac:spMk id="10" creationId="{90710F46-B946-62C5-00C7-E4ECF836CE9F}"/>
          </ac:spMkLst>
        </pc:spChg>
        <pc:spChg chg="del">
          <ac:chgData name="Currier, Susan M." userId="S::smc01010@vsc.edu::8d356fe6-3d0e-4300-8e2e-2ec4333a986b" providerId="AD" clId="Web-{729F2E74-922A-7514-863A-E869729438EF}" dt="2024-08-06T14:53:33.709" v="89"/>
          <ac:spMkLst>
            <pc:docMk/>
            <pc:sldMk cId="4239196763" sldId="268"/>
            <ac:spMk id="11" creationId="{A2679492-7988-4050-9056-542444452411}"/>
          </ac:spMkLst>
        </pc:spChg>
        <pc:spChg chg="del">
          <ac:chgData name="Currier, Susan M." userId="S::smc01010@vsc.edu::8d356fe6-3d0e-4300-8e2e-2ec4333a986b" providerId="AD" clId="Web-{729F2E74-922A-7514-863A-E869729438EF}" dt="2024-08-06T14:53:50.304" v="90"/>
          <ac:spMkLst>
            <pc:docMk/>
            <pc:sldMk cId="4239196763" sldId="268"/>
            <ac:spMk id="13" creationId="{B5ABDEAA-B248-4182-B67C-A925338E772D}"/>
          </ac:spMkLst>
        </pc:spChg>
        <pc:spChg chg="del">
          <ac:chgData name="Currier, Susan M." userId="S::smc01010@vsc.edu::8d356fe6-3d0e-4300-8e2e-2ec4333a986b" providerId="AD" clId="Web-{729F2E74-922A-7514-863A-E869729438EF}" dt="2024-08-06T14:53:50.304" v="90"/>
          <ac:spMkLst>
            <pc:docMk/>
            <pc:sldMk cId="4239196763" sldId="268"/>
            <ac:spMk id="15" creationId="{B091B163-7D61-4891-ABCF-5C13D9C418D0}"/>
          </ac:spMkLst>
        </pc:spChg>
        <pc:picChg chg="del">
          <ac:chgData name="Currier, Susan M." userId="S::smc01010@vsc.edu::8d356fe6-3d0e-4300-8e2e-2ec4333a986b" providerId="AD" clId="Web-{729F2E74-922A-7514-863A-E869729438EF}" dt="2024-08-06T14:53:28.303" v="88"/>
          <ac:picMkLst>
            <pc:docMk/>
            <pc:sldMk cId="4239196763" sldId="268"/>
            <ac:picMk id="4" creationId="{1F036091-1B10-8178-CC20-20BA59E3A7CC}"/>
          </ac:picMkLst>
        </pc:picChg>
        <pc:picChg chg="del">
          <ac:chgData name="Currier, Susan M." userId="S::smc01010@vsc.edu::8d356fe6-3d0e-4300-8e2e-2ec4333a986b" providerId="AD" clId="Web-{729F2E74-922A-7514-863A-E869729438EF}" dt="2024-08-06T14:52:42.552" v="85"/>
          <ac:picMkLst>
            <pc:docMk/>
            <pc:sldMk cId="4239196763" sldId="268"/>
            <ac:picMk id="6" creationId="{2DFD6C83-94DB-9EC7-A5EE-305284D3D3AD}"/>
          </ac:picMkLst>
        </pc:picChg>
        <pc:cxnChg chg="del">
          <ac:chgData name="Currier, Susan M." userId="S::smc01010@vsc.edu::8d356fe6-3d0e-4300-8e2e-2ec4333a986b" providerId="AD" clId="Web-{729F2E74-922A-7514-863A-E869729438EF}" dt="2024-08-06T14:53:50.304" v="90"/>
          <ac:cxnSpMkLst>
            <pc:docMk/>
            <pc:sldMk cId="4239196763" sldId="268"/>
            <ac:cxnSpMk id="17" creationId="{C49DA8F6-BCC1-4447-B54C-57856834B94B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11CAA3-69A8-41CB-9157-03E07FDE60A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5B91AA7-997E-4001-9A74-9D1A53110522}">
      <dgm:prSet/>
      <dgm:spPr/>
      <dgm:t>
        <a:bodyPr/>
        <a:lstStyle/>
        <a:p>
          <a:r>
            <a:rPr lang="en-US"/>
            <a:t>Check privacy policies and terms of use</a:t>
          </a:r>
        </a:p>
      </dgm:t>
    </dgm:pt>
    <dgm:pt modelId="{A7B86CE5-EB2E-46C1-AD9F-C79AB3DDE106}" type="parTrans" cxnId="{6FCB25B5-FFBE-4EA0-9B88-C22056CADA68}">
      <dgm:prSet/>
      <dgm:spPr/>
      <dgm:t>
        <a:bodyPr/>
        <a:lstStyle/>
        <a:p>
          <a:endParaRPr lang="en-US"/>
        </a:p>
      </dgm:t>
    </dgm:pt>
    <dgm:pt modelId="{09C78988-D109-4DC8-84D0-974A60A0AA3E}" type="sibTrans" cxnId="{6FCB25B5-FFBE-4EA0-9B88-C22056CADA68}">
      <dgm:prSet/>
      <dgm:spPr/>
      <dgm:t>
        <a:bodyPr/>
        <a:lstStyle/>
        <a:p>
          <a:endParaRPr lang="en-US"/>
        </a:p>
      </dgm:t>
    </dgm:pt>
    <dgm:pt modelId="{58350B52-89D6-4641-9581-2EB90F55FED8}">
      <dgm:prSet/>
      <dgm:spPr/>
      <dgm:t>
        <a:bodyPr/>
        <a:lstStyle/>
        <a:p>
          <a:r>
            <a:rPr lang="en-US"/>
            <a:t>Beware hallucinations</a:t>
          </a:r>
        </a:p>
      </dgm:t>
    </dgm:pt>
    <dgm:pt modelId="{6AEB9A7A-BE58-447D-8B17-D8CD41F69B40}" type="parTrans" cxnId="{B78B02CD-9140-4FB2-AA90-439A6FE8B9E5}">
      <dgm:prSet/>
      <dgm:spPr/>
      <dgm:t>
        <a:bodyPr/>
        <a:lstStyle/>
        <a:p>
          <a:endParaRPr lang="en-US"/>
        </a:p>
      </dgm:t>
    </dgm:pt>
    <dgm:pt modelId="{7AF00E4D-6B02-4E8D-BAB3-C6CAC2039498}" type="sibTrans" cxnId="{B78B02CD-9140-4FB2-AA90-439A6FE8B9E5}">
      <dgm:prSet/>
      <dgm:spPr/>
      <dgm:t>
        <a:bodyPr/>
        <a:lstStyle/>
        <a:p>
          <a:endParaRPr lang="en-US"/>
        </a:p>
      </dgm:t>
    </dgm:pt>
    <dgm:pt modelId="{56DD04BE-5A31-497E-A26B-412A98D3CFBB}">
      <dgm:prSet/>
      <dgm:spPr/>
      <dgm:t>
        <a:bodyPr/>
        <a:lstStyle/>
        <a:p>
          <a:r>
            <a:rPr lang="en-US"/>
            <a:t>Know why you are using a given tool</a:t>
          </a:r>
        </a:p>
      </dgm:t>
    </dgm:pt>
    <dgm:pt modelId="{19B8FC0F-4D22-4185-A25A-B2CEE972A048}" type="parTrans" cxnId="{E9610F60-DD0F-4931-9E6A-8B6CD1E89847}">
      <dgm:prSet/>
      <dgm:spPr/>
      <dgm:t>
        <a:bodyPr/>
        <a:lstStyle/>
        <a:p>
          <a:endParaRPr lang="en-US"/>
        </a:p>
      </dgm:t>
    </dgm:pt>
    <dgm:pt modelId="{6B1DA89B-21DC-4180-88D1-98B1107CC6C4}" type="sibTrans" cxnId="{E9610F60-DD0F-4931-9E6A-8B6CD1E89847}">
      <dgm:prSet/>
      <dgm:spPr/>
      <dgm:t>
        <a:bodyPr/>
        <a:lstStyle/>
        <a:p>
          <a:endParaRPr lang="en-US"/>
        </a:p>
      </dgm:t>
    </dgm:pt>
    <dgm:pt modelId="{96D40C43-9870-4207-B35B-F63CE14260F7}">
      <dgm:prSet/>
      <dgm:spPr/>
      <dgm:t>
        <a:bodyPr/>
        <a:lstStyle/>
        <a:p>
          <a:r>
            <a:rPr lang="en-US"/>
            <a:t>Compare results and reflect</a:t>
          </a:r>
        </a:p>
      </dgm:t>
    </dgm:pt>
    <dgm:pt modelId="{ADAD5BD8-CD04-4CA3-8AD3-D7110B20AD07}" type="parTrans" cxnId="{2D8A5E6D-CBF0-4E10-AC89-E95847B6C899}">
      <dgm:prSet/>
      <dgm:spPr/>
      <dgm:t>
        <a:bodyPr/>
        <a:lstStyle/>
        <a:p>
          <a:endParaRPr lang="en-US"/>
        </a:p>
      </dgm:t>
    </dgm:pt>
    <dgm:pt modelId="{00BB6430-B26B-4A95-A298-C0192752C380}" type="sibTrans" cxnId="{2D8A5E6D-CBF0-4E10-AC89-E95847B6C899}">
      <dgm:prSet/>
      <dgm:spPr/>
      <dgm:t>
        <a:bodyPr/>
        <a:lstStyle/>
        <a:p>
          <a:endParaRPr lang="en-US"/>
        </a:p>
      </dgm:t>
    </dgm:pt>
    <dgm:pt modelId="{AE24DDC6-A240-4DB8-9DE5-5CA6C15A44F6}" type="pres">
      <dgm:prSet presAssocID="{7811CAA3-69A8-41CB-9157-03E07FDE60A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F466B0-BED9-47C1-A6F1-319A6ACD79B5}" type="pres">
      <dgm:prSet presAssocID="{65B91AA7-997E-4001-9A74-9D1A53110522}" presName="compNode" presStyleCnt="0"/>
      <dgm:spPr/>
    </dgm:pt>
    <dgm:pt modelId="{60CC1B15-7435-472F-960E-982E84F327A7}" type="pres">
      <dgm:prSet presAssocID="{65B91AA7-997E-4001-9A74-9D1A53110522}" presName="bgRect" presStyleLbl="bgShp" presStyleIdx="0" presStyleCnt="4"/>
      <dgm:spPr/>
    </dgm:pt>
    <dgm:pt modelId="{7F1F025C-7E1B-45FE-8411-C5785FF41AC5}" type="pres">
      <dgm:prSet presAssocID="{65B91AA7-997E-4001-9A74-9D1A53110522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Lock"/>
        </a:ext>
      </dgm:extLst>
    </dgm:pt>
    <dgm:pt modelId="{DBC5B4A4-4C19-484B-AC75-395AB3F3E08C}" type="pres">
      <dgm:prSet presAssocID="{65B91AA7-997E-4001-9A74-9D1A53110522}" presName="spaceRect" presStyleCnt="0"/>
      <dgm:spPr/>
    </dgm:pt>
    <dgm:pt modelId="{1FF35BF2-CC91-4F0E-B640-3914E5A9E425}" type="pres">
      <dgm:prSet presAssocID="{65B91AA7-997E-4001-9A74-9D1A53110522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B22453-254D-4BBE-B7BB-FED444BAC11F}" type="pres">
      <dgm:prSet presAssocID="{09C78988-D109-4DC8-84D0-974A60A0AA3E}" presName="sibTrans" presStyleCnt="0"/>
      <dgm:spPr/>
    </dgm:pt>
    <dgm:pt modelId="{3291BA55-4C23-4021-BE6C-234F9646D181}" type="pres">
      <dgm:prSet presAssocID="{58350B52-89D6-4641-9581-2EB90F55FED8}" presName="compNode" presStyleCnt="0"/>
      <dgm:spPr/>
    </dgm:pt>
    <dgm:pt modelId="{99EC9E75-A33F-4E87-AFA8-E545A7080C87}" type="pres">
      <dgm:prSet presAssocID="{58350B52-89D6-4641-9581-2EB90F55FED8}" presName="bgRect" presStyleLbl="bgShp" presStyleIdx="1" presStyleCnt="4"/>
      <dgm:spPr/>
    </dgm:pt>
    <dgm:pt modelId="{CC9B68BD-E466-42F0-8361-94CAE882F24E}" type="pres">
      <dgm:prSet presAssocID="{58350B52-89D6-4641-9581-2EB90F55FED8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A0F698E1-440B-4F4F-A054-72DBE01CA2C8}" type="pres">
      <dgm:prSet presAssocID="{58350B52-89D6-4641-9581-2EB90F55FED8}" presName="spaceRect" presStyleCnt="0"/>
      <dgm:spPr/>
    </dgm:pt>
    <dgm:pt modelId="{5232A992-17F6-4161-B864-6DB69654D258}" type="pres">
      <dgm:prSet presAssocID="{58350B52-89D6-4641-9581-2EB90F55FED8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11D25B6-A2D3-40E6-8980-FE61BA7B7794}" type="pres">
      <dgm:prSet presAssocID="{7AF00E4D-6B02-4E8D-BAB3-C6CAC2039498}" presName="sibTrans" presStyleCnt="0"/>
      <dgm:spPr/>
    </dgm:pt>
    <dgm:pt modelId="{758776D8-97BC-4002-BB53-49EDA8DCAB87}" type="pres">
      <dgm:prSet presAssocID="{56DD04BE-5A31-497E-A26B-412A98D3CFBB}" presName="compNode" presStyleCnt="0"/>
      <dgm:spPr/>
    </dgm:pt>
    <dgm:pt modelId="{1D214D61-E4D9-4D48-A69F-F6883CB1EFC6}" type="pres">
      <dgm:prSet presAssocID="{56DD04BE-5A31-497E-A26B-412A98D3CFBB}" presName="bgRect" presStyleLbl="bgShp" presStyleIdx="2" presStyleCnt="4"/>
      <dgm:spPr/>
    </dgm:pt>
    <dgm:pt modelId="{26C9B2BF-250F-42A8-B13C-7233FEA0233B}" type="pres">
      <dgm:prSet presAssocID="{56DD04BE-5A31-497E-A26B-412A98D3CFBB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DB82D880-3F1D-4353-9A4C-CEDDA482B591}" type="pres">
      <dgm:prSet presAssocID="{56DD04BE-5A31-497E-A26B-412A98D3CFBB}" presName="spaceRect" presStyleCnt="0"/>
      <dgm:spPr/>
    </dgm:pt>
    <dgm:pt modelId="{D1D4E3DD-138D-44C1-9385-AA1432FBCBBE}" type="pres">
      <dgm:prSet presAssocID="{56DD04BE-5A31-497E-A26B-412A98D3CFBB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ED77B6F-5A9E-456C-B3E2-9488E85D93E3}" type="pres">
      <dgm:prSet presAssocID="{6B1DA89B-21DC-4180-88D1-98B1107CC6C4}" presName="sibTrans" presStyleCnt="0"/>
      <dgm:spPr/>
    </dgm:pt>
    <dgm:pt modelId="{B0A1ED39-1B5B-4DB1-AC1D-598FE94ABDC9}" type="pres">
      <dgm:prSet presAssocID="{96D40C43-9870-4207-B35B-F63CE14260F7}" presName="compNode" presStyleCnt="0"/>
      <dgm:spPr/>
    </dgm:pt>
    <dgm:pt modelId="{CC700972-FB4A-478A-ADF1-AC582C8F7FA8}" type="pres">
      <dgm:prSet presAssocID="{96D40C43-9870-4207-B35B-F63CE14260F7}" presName="bgRect" presStyleLbl="bgShp" presStyleIdx="3" presStyleCnt="4"/>
      <dgm:spPr/>
    </dgm:pt>
    <dgm:pt modelId="{B0589B6A-49B9-4E29-BBFE-4AF99554F390}" type="pres">
      <dgm:prSet presAssocID="{96D40C43-9870-4207-B35B-F63CE14260F7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C28E146D-BDA1-4269-88A3-81796284366E}" type="pres">
      <dgm:prSet presAssocID="{96D40C43-9870-4207-B35B-F63CE14260F7}" presName="spaceRect" presStyleCnt="0"/>
      <dgm:spPr/>
    </dgm:pt>
    <dgm:pt modelId="{962821F1-AAFF-4D92-A1AF-2EA1D2B63E63}" type="pres">
      <dgm:prSet presAssocID="{96D40C43-9870-4207-B35B-F63CE14260F7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D8A5E6D-CBF0-4E10-AC89-E95847B6C899}" srcId="{7811CAA3-69A8-41CB-9157-03E07FDE60A8}" destId="{96D40C43-9870-4207-B35B-F63CE14260F7}" srcOrd="3" destOrd="0" parTransId="{ADAD5BD8-CD04-4CA3-8AD3-D7110B20AD07}" sibTransId="{00BB6430-B26B-4A95-A298-C0192752C380}"/>
    <dgm:cxn modelId="{BBC02A34-AE96-4805-98B5-99B9976542BE}" type="presOf" srcId="{58350B52-89D6-4641-9581-2EB90F55FED8}" destId="{5232A992-17F6-4161-B864-6DB69654D258}" srcOrd="0" destOrd="0" presId="urn:microsoft.com/office/officeart/2018/2/layout/IconVerticalSolidList"/>
    <dgm:cxn modelId="{D9D65B49-9EAB-4149-87E7-1DCCBA1E26F1}" type="presOf" srcId="{56DD04BE-5A31-497E-A26B-412A98D3CFBB}" destId="{D1D4E3DD-138D-44C1-9385-AA1432FBCBBE}" srcOrd="0" destOrd="0" presId="urn:microsoft.com/office/officeart/2018/2/layout/IconVerticalSolidList"/>
    <dgm:cxn modelId="{3E2229A5-3C3B-41C4-B95D-2F1FC7C02686}" type="presOf" srcId="{65B91AA7-997E-4001-9A74-9D1A53110522}" destId="{1FF35BF2-CC91-4F0E-B640-3914E5A9E425}" srcOrd="0" destOrd="0" presId="urn:microsoft.com/office/officeart/2018/2/layout/IconVerticalSolidList"/>
    <dgm:cxn modelId="{6FCB25B5-FFBE-4EA0-9B88-C22056CADA68}" srcId="{7811CAA3-69A8-41CB-9157-03E07FDE60A8}" destId="{65B91AA7-997E-4001-9A74-9D1A53110522}" srcOrd="0" destOrd="0" parTransId="{A7B86CE5-EB2E-46C1-AD9F-C79AB3DDE106}" sibTransId="{09C78988-D109-4DC8-84D0-974A60A0AA3E}"/>
    <dgm:cxn modelId="{EFF0A9D0-73CA-4C83-A93A-8CE68E1A6427}" type="presOf" srcId="{96D40C43-9870-4207-B35B-F63CE14260F7}" destId="{962821F1-AAFF-4D92-A1AF-2EA1D2B63E63}" srcOrd="0" destOrd="0" presId="urn:microsoft.com/office/officeart/2018/2/layout/IconVerticalSolidList"/>
    <dgm:cxn modelId="{E9610F60-DD0F-4931-9E6A-8B6CD1E89847}" srcId="{7811CAA3-69A8-41CB-9157-03E07FDE60A8}" destId="{56DD04BE-5A31-497E-A26B-412A98D3CFBB}" srcOrd="2" destOrd="0" parTransId="{19B8FC0F-4D22-4185-A25A-B2CEE972A048}" sibTransId="{6B1DA89B-21DC-4180-88D1-98B1107CC6C4}"/>
    <dgm:cxn modelId="{B5156E6A-78AE-4344-A09F-E31365B2DC2A}" type="presOf" srcId="{7811CAA3-69A8-41CB-9157-03E07FDE60A8}" destId="{AE24DDC6-A240-4DB8-9DE5-5CA6C15A44F6}" srcOrd="0" destOrd="0" presId="urn:microsoft.com/office/officeart/2018/2/layout/IconVerticalSolidList"/>
    <dgm:cxn modelId="{B78B02CD-9140-4FB2-AA90-439A6FE8B9E5}" srcId="{7811CAA3-69A8-41CB-9157-03E07FDE60A8}" destId="{58350B52-89D6-4641-9581-2EB90F55FED8}" srcOrd="1" destOrd="0" parTransId="{6AEB9A7A-BE58-447D-8B17-D8CD41F69B40}" sibTransId="{7AF00E4D-6B02-4E8D-BAB3-C6CAC2039498}"/>
    <dgm:cxn modelId="{BEB886BA-5971-4B4D-80D2-497099AC3EE2}" type="presParOf" srcId="{AE24DDC6-A240-4DB8-9DE5-5CA6C15A44F6}" destId="{ADF466B0-BED9-47C1-A6F1-319A6ACD79B5}" srcOrd="0" destOrd="0" presId="urn:microsoft.com/office/officeart/2018/2/layout/IconVerticalSolidList"/>
    <dgm:cxn modelId="{6C4FB5DC-0233-4E82-812A-FBF88204199D}" type="presParOf" srcId="{ADF466B0-BED9-47C1-A6F1-319A6ACD79B5}" destId="{60CC1B15-7435-472F-960E-982E84F327A7}" srcOrd="0" destOrd="0" presId="urn:microsoft.com/office/officeart/2018/2/layout/IconVerticalSolidList"/>
    <dgm:cxn modelId="{EB317090-ABC0-4A58-8A08-DF68F816371D}" type="presParOf" srcId="{ADF466B0-BED9-47C1-A6F1-319A6ACD79B5}" destId="{7F1F025C-7E1B-45FE-8411-C5785FF41AC5}" srcOrd="1" destOrd="0" presId="urn:microsoft.com/office/officeart/2018/2/layout/IconVerticalSolidList"/>
    <dgm:cxn modelId="{EC8D5AA7-DED1-4121-A556-BC583688DBA6}" type="presParOf" srcId="{ADF466B0-BED9-47C1-A6F1-319A6ACD79B5}" destId="{DBC5B4A4-4C19-484B-AC75-395AB3F3E08C}" srcOrd="2" destOrd="0" presId="urn:microsoft.com/office/officeart/2018/2/layout/IconVerticalSolidList"/>
    <dgm:cxn modelId="{D7E6C46B-855A-4699-8501-FDFE2F1F4871}" type="presParOf" srcId="{ADF466B0-BED9-47C1-A6F1-319A6ACD79B5}" destId="{1FF35BF2-CC91-4F0E-B640-3914E5A9E425}" srcOrd="3" destOrd="0" presId="urn:microsoft.com/office/officeart/2018/2/layout/IconVerticalSolidList"/>
    <dgm:cxn modelId="{4AA84B60-3154-476D-AB0D-E2E6FA2895FC}" type="presParOf" srcId="{AE24DDC6-A240-4DB8-9DE5-5CA6C15A44F6}" destId="{8BB22453-254D-4BBE-B7BB-FED444BAC11F}" srcOrd="1" destOrd="0" presId="urn:microsoft.com/office/officeart/2018/2/layout/IconVerticalSolidList"/>
    <dgm:cxn modelId="{566E8F4B-63FB-4426-9B34-CDD02A82E42D}" type="presParOf" srcId="{AE24DDC6-A240-4DB8-9DE5-5CA6C15A44F6}" destId="{3291BA55-4C23-4021-BE6C-234F9646D181}" srcOrd="2" destOrd="0" presId="urn:microsoft.com/office/officeart/2018/2/layout/IconVerticalSolidList"/>
    <dgm:cxn modelId="{84909B30-D5BB-4583-865D-33E6F321DE12}" type="presParOf" srcId="{3291BA55-4C23-4021-BE6C-234F9646D181}" destId="{99EC9E75-A33F-4E87-AFA8-E545A7080C87}" srcOrd="0" destOrd="0" presId="urn:microsoft.com/office/officeart/2018/2/layout/IconVerticalSolidList"/>
    <dgm:cxn modelId="{C6FBF7BC-4262-4AEE-8C4F-11C4F8B36803}" type="presParOf" srcId="{3291BA55-4C23-4021-BE6C-234F9646D181}" destId="{CC9B68BD-E466-42F0-8361-94CAE882F24E}" srcOrd="1" destOrd="0" presId="urn:microsoft.com/office/officeart/2018/2/layout/IconVerticalSolidList"/>
    <dgm:cxn modelId="{A53CE9B7-3C5F-4B62-87DD-E04B4E052FF2}" type="presParOf" srcId="{3291BA55-4C23-4021-BE6C-234F9646D181}" destId="{A0F698E1-440B-4F4F-A054-72DBE01CA2C8}" srcOrd="2" destOrd="0" presId="urn:microsoft.com/office/officeart/2018/2/layout/IconVerticalSolidList"/>
    <dgm:cxn modelId="{B1581CF6-B6D2-4D88-A3C9-746EBB1FB178}" type="presParOf" srcId="{3291BA55-4C23-4021-BE6C-234F9646D181}" destId="{5232A992-17F6-4161-B864-6DB69654D258}" srcOrd="3" destOrd="0" presId="urn:microsoft.com/office/officeart/2018/2/layout/IconVerticalSolidList"/>
    <dgm:cxn modelId="{4D512957-00B0-451E-B0DD-2EE32B6C8F88}" type="presParOf" srcId="{AE24DDC6-A240-4DB8-9DE5-5CA6C15A44F6}" destId="{011D25B6-A2D3-40E6-8980-FE61BA7B7794}" srcOrd="3" destOrd="0" presId="urn:microsoft.com/office/officeart/2018/2/layout/IconVerticalSolidList"/>
    <dgm:cxn modelId="{49E7FEE9-7905-474B-A798-1E4971A2B050}" type="presParOf" srcId="{AE24DDC6-A240-4DB8-9DE5-5CA6C15A44F6}" destId="{758776D8-97BC-4002-BB53-49EDA8DCAB87}" srcOrd="4" destOrd="0" presId="urn:microsoft.com/office/officeart/2018/2/layout/IconVerticalSolidList"/>
    <dgm:cxn modelId="{454FF501-9FAD-468E-BE10-1056FFCBD34A}" type="presParOf" srcId="{758776D8-97BC-4002-BB53-49EDA8DCAB87}" destId="{1D214D61-E4D9-4D48-A69F-F6883CB1EFC6}" srcOrd="0" destOrd="0" presId="urn:microsoft.com/office/officeart/2018/2/layout/IconVerticalSolidList"/>
    <dgm:cxn modelId="{6292EB24-B97D-4D61-9C7F-55B87580350A}" type="presParOf" srcId="{758776D8-97BC-4002-BB53-49EDA8DCAB87}" destId="{26C9B2BF-250F-42A8-B13C-7233FEA0233B}" srcOrd="1" destOrd="0" presId="urn:microsoft.com/office/officeart/2018/2/layout/IconVerticalSolidList"/>
    <dgm:cxn modelId="{9ABB30F7-04B9-406C-90BB-2D871507ABD6}" type="presParOf" srcId="{758776D8-97BC-4002-BB53-49EDA8DCAB87}" destId="{DB82D880-3F1D-4353-9A4C-CEDDA482B591}" srcOrd="2" destOrd="0" presId="urn:microsoft.com/office/officeart/2018/2/layout/IconVerticalSolidList"/>
    <dgm:cxn modelId="{2F4DB437-9AFF-4CD5-8424-9E20127C4570}" type="presParOf" srcId="{758776D8-97BC-4002-BB53-49EDA8DCAB87}" destId="{D1D4E3DD-138D-44C1-9385-AA1432FBCBBE}" srcOrd="3" destOrd="0" presId="urn:microsoft.com/office/officeart/2018/2/layout/IconVerticalSolidList"/>
    <dgm:cxn modelId="{6363B471-3D6F-45F0-855F-816A10F08D39}" type="presParOf" srcId="{AE24DDC6-A240-4DB8-9DE5-5CA6C15A44F6}" destId="{6ED77B6F-5A9E-456C-B3E2-9488E85D93E3}" srcOrd="5" destOrd="0" presId="urn:microsoft.com/office/officeart/2018/2/layout/IconVerticalSolidList"/>
    <dgm:cxn modelId="{232ACE5B-BBB5-4FAD-81BA-76BFF6C24581}" type="presParOf" srcId="{AE24DDC6-A240-4DB8-9DE5-5CA6C15A44F6}" destId="{B0A1ED39-1B5B-4DB1-AC1D-598FE94ABDC9}" srcOrd="6" destOrd="0" presId="urn:microsoft.com/office/officeart/2018/2/layout/IconVerticalSolidList"/>
    <dgm:cxn modelId="{FB5B1BD4-DE4F-4A1C-8A7C-A2EB0639B203}" type="presParOf" srcId="{B0A1ED39-1B5B-4DB1-AC1D-598FE94ABDC9}" destId="{CC700972-FB4A-478A-ADF1-AC582C8F7FA8}" srcOrd="0" destOrd="0" presId="urn:microsoft.com/office/officeart/2018/2/layout/IconVerticalSolidList"/>
    <dgm:cxn modelId="{9FF46985-F492-4CAF-89C0-4E82386B1A8A}" type="presParOf" srcId="{B0A1ED39-1B5B-4DB1-AC1D-598FE94ABDC9}" destId="{B0589B6A-49B9-4E29-BBFE-4AF99554F390}" srcOrd="1" destOrd="0" presId="urn:microsoft.com/office/officeart/2018/2/layout/IconVerticalSolidList"/>
    <dgm:cxn modelId="{F89C6263-02B5-44C1-A765-7ECA30103C80}" type="presParOf" srcId="{B0A1ED39-1B5B-4DB1-AC1D-598FE94ABDC9}" destId="{C28E146D-BDA1-4269-88A3-81796284366E}" srcOrd="2" destOrd="0" presId="urn:microsoft.com/office/officeart/2018/2/layout/IconVerticalSolidList"/>
    <dgm:cxn modelId="{0C21C1E7-EBF8-4734-A2DA-47CEAD79A571}" type="presParOf" srcId="{B0A1ED39-1B5B-4DB1-AC1D-598FE94ABDC9}" destId="{962821F1-AAFF-4D92-A1AF-2EA1D2B63E6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C1B15-7435-472F-960E-982E84F327A7}">
      <dsp:nvSpPr>
        <dsp:cNvPr id="0" name=""/>
        <dsp:cNvSpPr/>
      </dsp:nvSpPr>
      <dsp:spPr>
        <a:xfrm>
          <a:off x="0" y="231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F025C-7E1B-45FE-8411-C5785FF41AC5}">
      <dsp:nvSpPr>
        <dsp:cNvPr id="0" name=""/>
        <dsp:cNvSpPr/>
      </dsp:nvSpPr>
      <dsp:spPr>
        <a:xfrm>
          <a:off x="355657" y="266858"/>
          <a:ext cx="646650" cy="64665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35BF2-CC91-4F0E-B640-3914E5A9E425}">
      <dsp:nvSpPr>
        <dsp:cNvPr id="0" name=""/>
        <dsp:cNvSpPr/>
      </dsp:nvSpPr>
      <dsp:spPr>
        <a:xfrm>
          <a:off x="1357965" y="231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Check privacy policies and terms of use</a:t>
          </a:r>
        </a:p>
      </dsp:txBody>
      <dsp:txXfrm>
        <a:off x="1357965" y="2319"/>
        <a:ext cx="4887299" cy="1175727"/>
      </dsp:txXfrm>
    </dsp:sp>
    <dsp:sp modelId="{99EC9E75-A33F-4E87-AFA8-E545A7080C87}">
      <dsp:nvSpPr>
        <dsp:cNvPr id="0" name=""/>
        <dsp:cNvSpPr/>
      </dsp:nvSpPr>
      <dsp:spPr>
        <a:xfrm>
          <a:off x="0" y="147197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B68BD-E466-42F0-8361-94CAE882F24E}">
      <dsp:nvSpPr>
        <dsp:cNvPr id="0" name=""/>
        <dsp:cNvSpPr/>
      </dsp:nvSpPr>
      <dsp:spPr>
        <a:xfrm>
          <a:off x="355657" y="1736518"/>
          <a:ext cx="646650" cy="64665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2A992-17F6-4161-B864-6DB69654D258}">
      <dsp:nvSpPr>
        <dsp:cNvPr id="0" name=""/>
        <dsp:cNvSpPr/>
      </dsp:nvSpPr>
      <dsp:spPr>
        <a:xfrm>
          <a:off x="1357965" y="147197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Beware hallucinations</a:t>
          </a:r>
        </a:p>
      </dsp:txBody>
      <dsp:txXfrm>
        <a:off x="1357965" y="1471979"/>
        <a:ext cx="4887299" cy="1175727"/>
      </dsp:txXfrm>
    </dsp:sp>
    <dsp:sp modelId="{1D214D61-E4D9-4D48-A69F-F6883CB1EFC6}">
      <dsp:nvSpPr>
        <dsp:cNvPr id="0" name=""/>
        <dsp:cNvSpPr/>
      </dsp:nvSpPr>
      <dsp:spPr>
        <a:xfrm>
          <a:off x="0" y="294163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C9B2BF-250F-42A8-B13C-7233FEA0233B}">
      <dsp:nvSpPr>
        <dsp:cNvPr id="0" name=""/>
        <dsp:cNvSpPr/>
      </dsp:nvSpPr>
      <dsp:spPr>
        <a:xfrm>
          <a:off x="355657" y="3206178"/>
          <a:ext cx="646650" cy="646650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4E3DD-138D-44C1-9385-AA1432FBCBBE}">
      <dsp:nvSpPr>
        <dsp:cNvPr id="0" name=""/>
        <dsp:cNvSpPr/>
      </dsp:nvSpPr>
      <dsp:spPr>
        <a:xfrm>
          <a:off x="1357965" y="294163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Know why you are using a given tool</a:t>
          </a:r>
        </a:p>
      </dsp:txBody>
      <dsp:txXfrm>
        <a:off x="1357965" y="2941639"/>
        <a:ext cx="4887299" cy="1175727"/>
      </dsp:txXfrm>
    </dsp:sp>
    <dsp:sp modelId="{CC700972-FB4A-478A-ADF1-AC582C8F7FA8}">
      <dsp:nvSpPr>
        <dsp:cNvPr id="0" name=""/>
        <dsp:cNvSpPr/>
      </dsp:nvSpPr>
      <dsp:spPr>
        <a:xfrm>
          <a:off x="0" y="441129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589B6A-49B9-4E29-BBFE-4AF99554F390}">
      <dsp:nvSpPr>
        <dsp:cNvPr id="0" name=""/>
        <dsp:cNvSpPr/>
      </dsp:nvSpPr>
      <dsp:spPr>
        <a:xfrm>
          <a:off x="355657" y="4675838"/>
          <a:ext cx="646650" cy="646650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2821F1-AAFF-4D92-A1AF-2EA1D2B63E63}">
      <dsp:nvSpPr>
        <dsp:cNvPr id="0" name=""/>
        <dsp:cNvSpPr/>
      </dsp:nvSpPr>
      <dsp:spPr>
        <a:xfrm>
          <a:off x="1357965" y="441129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Compare results and reflect</a:t>
          </a:r>
        </a:p>
      </dsp:txBody>
      <dsp:txXfrm>
        <a:off x="1357965" y="4411299"/>
        <a:ext cx="4887299" cy="1175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sc-libraries.libwizard.com/f/presentation-feedback-AI-retreat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7759/cureus.45513" TargetMode="External"/><Relationship Id="rId3" Type="http://schemas.openxmlformats.org/officeDocument/2006/relationships/hyperlink" Target="https://hbr.org/2011/03/information-overloads-2300-yea" TargetMode="External"/><Relationship Id="rId7" Type="http://schemas.openxmlformats.org/officeDocument/2006/relationships/hyperlink" Target="https://doi.org/10.1007/s11192-021-03967-2" TargetMode="External"/><Relationship Id="rId2" Type="http://schemas.openxmlformats.org/officeDocument/2006/relationships/hyperlink" Target="https://doi.org/10.2307/365429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38/d41586-022-02071-6" TargetMode="External"/><Relationship Id="rId5" Type="http://schemas.openxmlformats.org/officeDocument/2006/relationships/hyperlink" Target="https://doi.org/10.1037/cpb0000268" TargetMode="External"/><Relationship Id="rId4" Type="http://schemas.openxmlformats.org/officeDocument/2006/relationships/hyperlink" Target="https://americanlibrariesmagazine.org/2024/06/03/citational-justic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apandesai.com/understanding-matthew-effec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rabbit.ai/" TargetMode="External"/><Relationship Id="rId2" Type="http://schemas.openxmlformats.org/officeDocument/2006/relationships/hyperlink" Target="https://www.semanticscholar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eenious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semanticscholar.org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researchrabbit.ai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keenious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Exploring Generative AI Tools for Research and Academia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8228" y="5512099"/>
            <a:ext cx="9772019" cy="96490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2800" dirty="0">
                <a:solidFill>
                  <a:srgbClr val="FFFFFF"/>
                </a:solidFill>
              </a:rPr>
              <a:t>Miranda Axworthy, Reference &amp; Teaching Resources Librarian</a:t>
            </a:r>
          </a:p>
          <a:p>
            <a:pPr algn="l"/>
            <a:r>
              <a:rPr lang="en-US" sz="2800" dirty="0">
                <a:solidFill>
                  <a:srgbClr val="FFFFFF"/>
                </a:solidFill>
              </a:rPr>
              <a:t>Susan Currier, Faculty Librarian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A4E0D1-10F3-E76F-0056-B4FA0DD22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261" y="590062"/>
            <a:ext cx="5409655" cy="28389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Explore on your own!</a:t>
            </a:r>
            <a:endParaRPr lang="en-US" sz="4800" kern="12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36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F7926A-9CA3-36FA-F92F-A39A1B71C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Debrief</a:t>
            </a:r>
            <a:endParaRPr lang="en-US" sz="5600" dirty="0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D6BFA-BCFB-3209-2857-51D585E75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What did you try? What do you think of it?</a:t>
            </a:r>
          </a:p>
          <a:p>
            <a:endParaRPr lang="en-US" dirty="0"/>
          </a:p>
          <a:p>
            <a:r>
              <a:rPr lang="en-US" dirty="0"/>
              <a:t>Would you use anything like this in your own research?</a:t>
            </a:r>
          </a:p>
          <a:p>
            <a:endParaRPr lang="en-US" dirty="0"/>
          </a:p>
          <a:p>
            <a:r>
              <a:rPr lang="en-US" dirty="0"/>
              <a:t>Would you introduce these tools to your students?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78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8BAD9F-E987-8682-91C7-A1C4B5057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22" y="381935"/>
            <a:ext cx="4828092" cy="3070188"/>
          </a:xfrm>
        </p:spPr>
        <p:txBody>
          <a:bodyPr anchor="ctr"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We appreciate your feedback! </a:t>
            </a: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" name="Content Placeholder 3" descr="QR code">
            <a:extLst>
              <a:ext uri="{FF2B5EF4-FFF2-40B4-BE49-F238E27FC236}">
                <a16:creationId xmlns:a16="http://schemas.microsoft.com/office/drawing/2014/main" id="{9826C999-39AE-50D3-03C0-5325E55484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25686" y="1975287"/>
            <a:ext cx="3314700" cy="2924175"/>
          </a:xfr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29">
            <a:extLst>
              <a:ext uri="{FF2B5EF4-FFF2-40B4-BE49-F238E27FC236}">
                <a16:creationId xmlns:a16="http://schemas.microsoft.com/office/drawing/2014/main" id="{F057ADFA-0539-770F-C397-7C6E74155D48}"/>
              </a:ext>
            </a:extLst>
          </p:cNvPr>
          <p:cNvSpPr txBox="1"/>
          <p:nvPr/>
        </p:nvSpPr>
        <p:spPr>
          <a:xfrm>
            <a:off x="327860" y="3616893"/>
            <a:ext cx="5454938" cy="181588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</a:rPr>
              <a:t>Scan the QR code or go to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tx2">
                    <a:lumMod val="25000"/>
                    <a:lumOff val="75000"/>
                  </a:schemeClr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https://vsc-libraries.libwizard.com/f/presentation-feedback-AI-retreat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sz="2800" dirty="0">
              <a:solidFill>
                <a:schemeClr val="accent1">
                  <a:lumMod val="20000"/>
                  <a:lumOff val="80000"/>
                </a:schemeClr>
              </a:solidFill>
              <a:hlinkClick r:id="rId3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323342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D7A78-2464-53ED-983A-1BA555FE8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 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DF3BA-289F-F247-7BA4-5321F12E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457200" indent="-457200">
              <a:buNone/>
            </a:pPr>
            <a:r>
              <a:rPr lang="en-US" dirty="0"/>
              <a:t>Blair, A. (2003). Reading strategies for coping with information overload ca. 1550-1700. </a:t>
            </a:r>
            <a:r>
              <a:rPr lang="en-US" i="1" dirty="0"/>
              <a:t>Journal of the History of Ideas, 64</a:t>
            </a:r>
            <a:r>
              <a:rPr lang="en-US" dirty="0"/>
              <a:t>(1), 11-28. </a:t>
            </a:r>
            <a:r>
              <a:rPr lang="en-US" dirty="0">
                <a:ea typeface="+mn-lt"/>
                <a:cs typeface="+mn-lt"/>
                <a:hlinkClick r:id="rId2"/>
              </a:rPr>
              <a:t>https://doi.org/10.2307/3654293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/>
          </a:p>
          <a:p>
            <a:pPr marL="457200" indent="-457200">
              <a:buNone/>
            </a:pPr>
            <a:r>
              <a:rPr lang="en-US" dirty="0"/>
              <a:t>Blair, A. (2011, March 14). "Information overload's 2,300-year-old history." </a:t>
            </a:r>
            <a:r>
              <a:rPr lang="en-US" i="1" dirty="0"/>
              <a:t>Harvard Business Review</a:t>
            </a:r>
            <a:r>
              <a:rPr lang="en-US" dirty="0"/>
              <a:t>. </a:t>
            </a:r>
            <a:r>
              <a:rPr lang="en-US" dirty="0">
                <a:ea typeface="+mn-lt"/>
                <a:cs typeface="+mn-lt"/>
                <a:hlinkClick r:id="rId3"/>
              </a:rPr>
              <a:t>https://hbr.org/2011/03/information-overloads-2300-yea</a:t>
            </a:r>
            <a:endParaRPr lang="en-US" dirty="0"/>
          </a:p>
          <a:p>
            <a:pPr marL="457200" indent="-457200">
              <a:buNone/>
            </a:pPr>
            <a:r>
              <a:rPr lang="en-US" dirty="0">
                <a:ea typeface="+mn-lt"/>
                <a:cs typeface="+mn-lt"/>
              </a:rPr>
              <a:t>Craft-Morgan, S. (2024, June 3). "Citational justice: How librarians can improve equity in measuring research impact." </a:t>
            </a:r>
            <a:r>
              <a:rPr lang="en-US" i="1" dirty="0">
                <a:ea typeface="+mn-lt"/>
                <a:cs typeface="+mn-lt"/>
              </a:rPr>
              <a:t>American Libraries</a:t>
            </a:r>
            <a:r>
              <a:rPr lang="en-US" dirty="0">
                <a:ea typeface="+mn-lt"/>
                <a:cs typeface="+mn-lt"/>
              </a:rPr>
              <a:t>. </a:t>
            </a:r>
            <a:r>
              <a:rPr lang="en-US" dirty="0">
                <a:ea typeface="+mn-lt"/>
                <a:cs typeface="+mn-lt"/>
                <a:hlinkClick r:id="rId4"/>
              </a:rPr>
              <a:t>https://americanlibrariesmagazine.org/2024/06/03/citational-justice/</a:t>
            </a: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Nowack, K. M. (2023). Outgoing editorial for consulting psychology journal. </a:t>
            </a:r>
            <a:r>
              <a:rPr lang="en-US" i="1" dirty="0">
                <a:ea typeface="+mn-lt"/>
                <a:cs typeface="+mn-lt"/>
              </a:rPr>
              <a:t>Consulting Psychology Journal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i="1" dirty="0">
                <a:ea typeface="+mn-lt"/>
                <a:cs typeface="+mn-lt"/>
              </a:rPr>
              <a:t>75</a:t>
            </a:r>
            <a:r>
              <a:rPr lang="en-US" dirty="0">
                <a:ea typeface="+mn-lt"/>
                <a:cs typeface="+mn-lt"/>
              </a:rPr>
              <a:t>(4), 315–321. </a:t>
            </a:r>
            <a:r>
              <a:rPr lang="en-US" dirty="0">
                <a:ea typeface="+mn-lt"/>
                <a:cs typeface="+mn-lt"/>
                <a:hlinkClick r:id="rId5"/>
              </a:rPr>
              <a:t>https://doi.org/10.1037/cpb0000268</a:t>
            </a:r>
            <a:endParaRPr lang="en-US"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Oransky, I. (2022). Retractions are increasing, but not enough. </a:t>
            </a:r>
            <a:r>
              <a:rPr lang="en-US" i="1" dirty="0">
                <a:ea typeface="+mn-lt"/>
                <a:cs typeface="+mn-lt"/>
              </a:rPr>
              <a:t>Nature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i="1" dirty="0">
                <a:ea typeface="+mn-lt"/>
                <a:cs typeface="+mn-lt"/>
              </a:rPr>
              <a:t>608</a:t>
            </a:r>
            <a:r>
              <a:rPr lang="en-US" dirty="0">
                <a:ea typeface="+mn-lt"/>
                <a:cs typeface="+mn-lt"/>
              </a:rPr>
              <a:t>(7921), 9. </a:t>
            </a:r>
            <a:r>
              <a:rPr lang="en-US" dirty="0">
                <a:ea typeface="+mn-lt"/>
                <a:cs typeface="+mn-lt"/>
                <a:hlinkClick r:id="rId6"/>
              </a:rPr>
              <a:t>https://doi.org/10.1038/d41586-022-02071-6</a:t>
            </a:r>
            <a:endParaRPr lang="en-US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Teixeira Da Silva, J. A. (2021). The Matthew effect impacts science and academic publishing by preferentially amplifying citations, metrics and status. </a:t>
            </a:r>
            <a:r>
              <a:rPr lang="en-US" i="1" err="1">
                <a:ea typeface="+mn-lt"/>
                <a:cs typeface="+mn-lt"/>
              </a:rPr>
              <a:t>Scientometrics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i="1" dirty="0">
                <a:ea typeface="+mn-lt"/>
                <a:cs typeface="+mn-lt"/>
              </a:rPr>
              <a:t>126</a:t>
            </a:r>
            <a:r>
              <a:rPr lang="en-US" dirty="0">
                <a:ea typeface="+mn-lt"/>
                <a:cs typeface="+mn-lt"/>
              </a:rPr>
              <a:t>(6), 5373–5377. </a:t>
            </a:r>
            <a:r>
              <a:rPr lang="en-US" dirty="0">
                <a:ea typeface="+mn-lt"/>
                <a:cs typeface="+mn-lt"/>
                <a:hlinkClick r:id="rId7"/>
              </a:rPr>
              <a:t>https://doi.org/10.1007/s11192-021-03967-2</a:t>
            </a: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Wohlfarth, B., Streit, S. R., &amp; Guttormsen, S. (2023). Artificial intelligence in scientific writing: A </a:t>
            </a:r>
            <a:r>
              <a:rPr lang="en-US" dirty="0" err="1">
                <a:ea typeface="+mn-lt"/>
                <a:cs typeface="+mn-lt"/>
              </a:rPr>
              <a:t>deuteragonistic</a:t>
            </a:r>
            <a:r>
              <a:rPr lang="en-US" dirty="0">
                <a:ea typeface="+mn-lt"/>
                <a:cs typeface="+mn-lt"/>
              </a:rPr>
              <a:t> role? </a:t>
            </a:r>
            <a:r>
              <a:rPr lang="en-US" i="1" dirty="0" err="1">
                <a:ea typeface="+mn-lt"/>
                <a:cs typeface="+mn-lt"/>
              </a:rPr>
              <a:t>Cureus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>
                <a:ea typeface="+mn-lt"/>
                <a:cs typeface="+mn-lt"/>
                <a:hlinkClick r:id="rId8"/>
              </a:rPr>
              <a:t>https://doi.org/10.7759/cureus.45513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2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F7926A-9CA3-36FA-F92F-A39A1B71C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Welcome</a:t>
            </a:r>
            <a:r>
              <a:rPr lang="en-US" sz="5600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D6BFA-BCFB-3209-2857-51D585E75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What AI tools have you used in your research?</a:t>
            </a:r>
          </a:p>
          <a:p>
            <a:endParaRPr lang="en-US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What are your hopes and concerns?</a:t>
            </a:r>
          </a:p>
          <a:p>
            <a:endParaRPr lang="en-US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Where do you think AI belongs in research?</a:t>
            </a:r>
          </a:p>
          <a:p>
            <a:endParaRPr lang="en-US" sz="2000">
              <a:solidFill>
                <a:srgbClr val="000000">
                  <a:alpha val="80000"/>
                </a:srgb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853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77B696-F299-0510-D5E3-5C97FA494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660" y="501651"/>
            <a:ext cx="5689918" cy="171625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Navigating Information Overload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ABDEAA-B248-4182-B67C-A925338E77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008" y="252743"/>
            <a:ext cx="4739619" cy="304261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Content Placeholder 5" descr="Reading Strategies for Coping With Information Overload ca. 1550-1700 by Ann Blair">
            <a:extLst>
              <a:ext uri="{FF2B5EF4-FFF2-40B4-BE49-F238E27FC236}">
                <a16:creationId xmlns:a16="http://schemas.microsoft.com/office/drawing/2014/main" id="{2DFD6C83-94DB-9EC7-A5EE-305284D3D3A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51910" y="737995"/>
            <a:ext cx="4281815" cy="207210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449" y="3548095"/>
            <a:ext cx="4739619" cy="304261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 descr="Information Overload's 2,300-Year-Old History by Ann Blair">
            <a:extLst>
              <a:ext uri="{FF2B5EF4-FFF2-40B4-BE49-F238E27FC236}">
                <a16:creationId xmlns:a16="http://schemas.microsoft.com/office/drawing/2014/main" id="{1F036091-1B10-8178-CC20-20BA59E3A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351" y="4518117"/>
            <a:ext cx="4281815" cy="110256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D676A-3FDC-B2A1-A242-A2A10994C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0659" y="2645922"/>
            <a:ext cx="5599286" cy="371042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Information overload has gotten more extreme, but it's nothing new!</a:t>
            </a:r>
            <a:endParaRPr lang="en-US"/>
          </a:p>
          <a:p>
            <a:endParaRPr lang="en-US" dirty="0"/>
          </a:p>
          <a:p>
            <a:r>
              <a:rPr lang="en-US" dirty="0"/>
              <a:t>Can't read (or even search) everything, track retractions...</a:t>
            </a:r>
          </a:p>
          <a:p>
            <a:endParaRPr lang="en-US" dirty="0"/>
          </a:p>
          <a:p>
            <a:r>
              <a:rPr lang="en-US" dirty="0"/>
              <a:t>Gen AI can go through far more than we can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AC8B-C951-06B9-CF38-12FF71112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246091"/>
            <a:ext cx="5219307" cy="16162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74D91-8AD4-D27E-EC13-EC9769DEC3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6692" y="1952451"/>
            <a:ext cx="4628757" cy="353741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n-US" dirty="0"/>
              <a:t>The "Matthew effect" (Craft-Morgan, 2024; </a:t>
            </a:r>
            <a:r>
              <a:rPr lang="en-US" dirty="0">
                <a:ea typeface="+mn-lt"/>
                <a:cs typeface="+mn-lt"/>
              </a:rPr>
              <a:t>Teixeira Da Silva</a:t>
            </a:r>
            <a:r>
              <a:rPr lang="en-US" dirty="0"/>
              <a:t>, 2021)</a:t>
            </a:r>
          </a:p>
          <a:p>
            <a:endParaRPr lang="en-US" dirty="0"/>
          </a:p>
          <a:p>
            <a:r>
              <a:rPr lang="en-US" dirty="0"/>
              <a:t>Will AI improve equity or enhance inequity?</a:t>
            </a:r>
          </a:p>
          <a:p>
            <a:endParaRPr lang="en-US" sz="20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4A2A4D-19EF-3552-F383-6AD9587C8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9208F0F-2734-3945-8FD0-EEB19CF41A3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2CFF5D9-43B9-9D58-6F3F-25041716D9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Content Placeholder 6" descr="An image explaining the Matthew Effect, which means initial advantages lead to further gain and disadvantages hinder progress by Tapan Desai">
            <a:extLst>
              <a:ext uri="{FF2B5EF4-FFF2-40B4-BE49-F238E27FC236}">
                <a16:creationId xmlns:a16="http://schemas.microsoft.com/office/drawing/2014/main" id="{4686E79F-3271-B1A1-C821-B0C024A5FD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1597" r="-238"/>
          <a:stretch/>
        </p:blipFill>
        <p:spPr>
          <a:xfrm>
            <a:off x="5486400" y="1867694"/>
            <a:ext cx="6473563" cy="3619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D7C641-907C-A1EB-8144-B44C533B17BA}"/>
              </a:ext>
            </a:extLst>
          </p:cNvPr>
          <p:cNvSpPr txBox="1"/>
          <p:nvPr/>
        </p:nvSpPr>
        <p:spPr>
          <a:xfrm>
            <a:off x="5488780" y="5869781"/>
            <a:ext cx="586978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Image Source: </a:t>
            </a:r>
            <a:r>
              <a:rPr lang="en-US" dirty="0">
                <a:hlinkClick r:id="rId3"/>
              </a:rPr>
              <a:t>Tapan Desai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1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D1B3E4-1C95-7AED-73A0-3F96DFFBE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Some AI Considerations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 descr="Check privacy policies and terms of use​. Beware hallucinations​. Know why you are using a given tool. Compare results and reflect.">
            <a:extLst>
              <a:ext uri="{FF2B5EF4-FFF2-40B4-BE49-F238E27FC236}">
                <a16:creationId xmlns:a16="http://schemas.microsoft.com/office/drawing/2014/main" id="{1C776010-D569-EF65-9CCE-6A3B15B552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977711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40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8BAD9F-E987-8682-91C7-A1C4B5057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75" y="381935"/>
            <a:ext cx="4828092" cy="5974414"/>
          </a:xfrm>
        </p:spPr>
        <p:txBody>
          <a:bodyPr anchor="ctr"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Demonstrations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21377-BD2E-B376-EFD3-B7AD363D4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tx1">
                    <a:alpha val="80000"/>
                  </a:schemeClr>
                </a:solidFill>
                <a:latin typeface="Arial"/>
                <a:cs typeface="Arial"/>
              </a:rPr>
              <a:t>Semantic Scholar: </a:t>
            </a:r>
            <a:r>
              <a:rPr lang="en-US" dirty="0">
                <a:solidFill>
                  <a:srgbClr val="6B939E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https://www.semanticscholar.org</a:t>
            </a:r>
            <a:endParaRPr lang="en-US">
              <a:solidFill>
                <a:schemeClr val="tx1">
                  <a:alpha val="80000"/>
                </a:schemeClr>
              </a:solidFill>
              <a:latin typeface="Arial"/>
              <a:cs typeface="Arial"/>
            </a:endParaRPr>
          </a:p>
          <a:p>
            <a:endParaRPr lang="en-US" dirty="0">
              <a:solidFill>
                <a:schemeClr val="tx1">
                  <a:alpha val="80000"/>
                </a:schemeClr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chemeClr val="tx1">
                    <a:alpha val="80000"/>
                  </a:schemeClr>
                </a:solidFill>
                <a:latin typeface="Arial"/>
                <a:cs typeface="Arial"/>
              </a:rPr>
              <a:t>Research Rabbit: </a:t>
            </a:r>
            <a:r>
              <a:rPr lang="en-US" dirty="0">
                <a:solidFill>
                  <a:schemeClr val="tx1">
                    <a:alpha val="80000"/>
                  </a:schemeClr>
                </a:solidFill>
                <a:latin typeface="Arial"/>
                <a:cs typeface="Arial"/>
                <a:hlinkClick r:id="rId3"/>
              </a:rPr>
              <a:t>https://www.researchrabbit.ai/</a:t>
            </a:r>
            <a:r>
              <a:rPr lang="en-US" dirty="0">
                <a:solidFill>
                  <a:schemeClr val="tx1">
                    <a:alpha val="80000"/>
                  </a:schemeClr>
                </a:solidFill>
                <a:latin typeface="Arial"/>
                <a:cs typeface="Arial"/>
              </a:rPr>
              <a:t> </a:t>
            </a:r>
            <a:endParaRPr lang="en-US">
              <a:solidFill>
                <a:schemeClr val="tx1">
                  <a:alpha val="80000"/>
                </a:schemeClr>
              </a:solidFill>
            </a:endParaRPr>
          </a:p>
          <a:p>
            <a:endParaRPr lang="en-US" dirty="0">
              <a:solidFill>
                <a:schemeClr val="tx1">
                  <a:alpha val="80000"/>
                </a:schemeClr>
              </a:solidFill>
              <a:latin typeface="Arial"/>
              <a:cs typeface="Arial"/>
            </a:endParaRPr>
          </a:p>
          <a:p>
            <a:r>
              <a:rPr lang="en-US" dirty="0" err="1"/>
              <a:t>Keenious</a:t>
            </a:r>
            <a:r>
              <a:rPr lang="en-US" dirty="0"/>
              <a:t>: </a:t>
            </a:r>
            <a:r>
              <a:rPr lang="en-US" dirty="0">
                <a:ea typeface="+mn-lt"/>
                <a:cs typeface="+mn-lt"/>
                <a:hlinkClick r:id="rId4"/>
              </a:rPr>
              <a:t>https://keenious.com/</a:t>
            </a:r>
            <a:r>
              <a:rPr lang="en-US" dirty="0">
                <a:ea typeface="+mn-lt"/>
                <a:cs typeface="+mn-lt"/>
              </a:rPr>
              <a:t>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42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77B696-F299-0510-D5E3-5C97FA494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660" y="501651"/>
            <a:ext cx="5638432" cy="1005742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b="1" dirty="0">
                <a:solidFill>
                  <a:srgbClr val="2B6181"/>
                </a:solidFill>
              </a:rPr>
              <a:t>Semantic Scholar</a:t>
            </a:r>
            <a:br>
              <a:rPr lang="en-US" b="1" dirty="0">
                <a:solidFill>
                  <a:srgbClr val="2B6181"/>
                </a:solidFill>
              </a:rPr>
            </a:br>
            <a:r>
              <a:rPr lang="en-US" sz="2800" b="1" dirty="0">
                <a:solidFill>
                  <a:srgbClr val="2B6181"/>
                </a:solidFill>
                <a:cs typeface="Arial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http://www.semanticscholar.org</a:t>
            </a:r>
            <a:endParaRPr lang="en-US" sz="2800" b="1">
              <a:solidFill>
                <a:srgbClr val="2B6181"/>
              </a:solidFill>
              <a:cs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ABDEAA-B248-4182-B67C-A925338E77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008" y="252743"/>
            <a:ext cx="4739619" cy="304261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449" y="3548095"/>
            <a:ext cx="4739619" cy="304261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D676A-3FDC-B2A1-A242-A2A10994C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50734" y="1903777"/>
            <a:ext cx="4740525" cy="44119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At the article level:</a:t>
            </a: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Powerful filter and sort functions</a:t>
            </a: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Most relevant authors highlighted</a:t>
            </a: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Quick actions at the article level like citation counts, classifications and influence indicators.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7F30B0-BA8D-24C2-9277-D7C90EDB4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3660" y="507571"/>
            <a:ext cx="4471085" cy="248752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Font typeface="Wingdings" panose="020B0604020202020204" pitchFamily="34" charset="0"/>
              <a:buChar char="Ø"/>
            </a:pPr>
            <a:r>
              <a:rPr lang="en-US" b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AI-powered research and discovery tool </a:t>
            </a:r>
            <a:endParaRPr lang="en-US"/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en-US" b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Free and Open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en-US" b="1" dirty="0">
                <a:solidFill>
                  <a:srgbClr val="FFFFFF"/>
                </a:solidFill>
                <a:latin typeface="Calibri"/>
                <a:ea typeface="+mn-lt"/>
                <a:cs typeface="+mn-lt"/>
              </a:rPr>
              <a:t>Covers all STM and SSH disciplines</a:t>
            </a:r>
            <a:endParaRPr lang="en-US" b="1" dirty="0">
              <a:latin typeface="Calibri"/>
              <a:ea typeface="+mn-lt"/>
              <a:cs typeface="+mn-lt"/>
            </a:endParaRPr>
          </a:p>
        </p:txBody>
      </p:sp>
      <p:pic>
        <p:nvPicPr>
          <p:cNvPr id="4" name="Picture 3" descr="A screenshot of a website">
            <a:extLst>
              <a:ext uri="{FF2B5EF4-FFF2-40B4-BE49-F238E27FC236}">
                <a16:creationId xmlns:a16="http://schemas.microsoft.com/office/drawing/2014/main" id="{97336A25-FE70-F719-8E1A-B719ED28D0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224" y="3813864"/>
            <a:ext cx="3703967" cy="249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51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77B696-F299-0510-D5E3-5C97FA494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660" y="501651"/>
            <a:ext cx="5638432" cy="1005742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b="1" dirty="0">
                <a:solidFill>
                  <a:srgbClr val="2B6181"/>
                </a:solidFill>
              </a:rPr>
              <a:t>Research Rabbit</a:t>
            </a:r>
            <a:r>
              <a:rPr lang="en-US" sz="2800" b="1" dirty="0">
                <a:cs typeface="Arial"/>
              </a:rPr>
              <a:t/>
            </a:r>
            <a:br>
              <a:rPr lang="en-US" sz="2800" b="1" dirty="0">
                <a:cs typeface="Arial"/>
              </a:rPr>
            </a:br>
            <a:r>
              <a:rPr lang="en-US" sz="2800" b="1" dirty="0">
                <a:solidFill>
                  <a:srgbClr val="2B6181"/>
                </a:solidFill>
                <a:cs typeface="Arial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https://www.researchrabbit.ai/</a:t>
            </a:r>
            <a:r>
              <a:rPr lang="en-US" sz="2800" b="1" dirty="0">
                <a:solidFill>
                  <a:srgbClr val="2B6181"/>
                </a:solidFill>
                <a:cs typeface="Arial"/>
              </a:rPr>
              <a:t> 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ABDEAA-B248-4182-B67C-A925338E77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008" y="252743"/>
            <a:ext cx="4739619" cy="304261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449" y="3548095"/>
            <a:ext cx="4739619" cy="304261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D676A-3FDC-B2A1-A242-A2A10994C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50734" y="1903777"/>
            <a:ext cx="4740525" cy="44119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Creates visualizations of citation and author networks</a:t>
            </a:r>
            <a:endParaRPr lang="en-US" dirty="0"/>
          </a:p>
          <a:p>
            <a:r>
              <a:rPr lang="en-US" dirty="0"/>
              <a:t>Suggests similar articles based on what's already in your collection</a:t>
            </a:r>
          </a:p>
          <a:p>
            <a:r>
              <a:rPr lang="en-US" dirty="0"/>
              <a:t>Share collections with collaborators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7F30B0-BA8D-24C2-9277-D7C90EDB4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3660" y="507571"/>
            <a:ext cx="4471085" cy="248752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Font typeface="Wingdings" panose="020B0604020202020204" pitchFamily="34" charset="0"/>
              <a:buChar char="Ø"/>
            </a:pPr>
            <a:r>
              <a:rPr lang="en-US" b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AI-powered discovery tool </a:t>
            </a:r>
            <a:endParaRPr lang="en-US"/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en-US" b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Free 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en-US" b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Pulls articles from PubMed and Semantic Scholar</a:t>
            </a:r>
          </a:p>
        </p:txBody>
      </p:sp>
      <p:pic>
        <p:nvPicPr>
          <p:cNvPr id="4" name="Picture 3" descr="A citation network graph from Research Rabbit, composed of linked blue and green circles.">
            <a:extLst>
              <a:ext uri="{FF2B5EF4-FFF2-40B4-BE49-F238E27FC236}">
                <a16:creationId xmlns:a16="http://schemas.microsoft.com/office/drawing/2014/main" id="{97336A25-FE70-F719-8E1A-B719ED28D0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322" y="3658150"/>
            <a:ext cx="3370014" cy="290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6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77B696-F299-0510-D5E3-5C97FA494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660" y="501651"/>
            <a:ext cx="5638432" cy="1005742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b="1" dirty="0" err="1">
                <a:solidFill>
                  <a:srgbClr val="2B6181"/>
                </a:solidFill>
              </a:rPr>
              <a:t>Keenious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>
                <a:solidFill>
                  <a:srgbClr val="2B6181"/>
                </a:solidFill>
                <a:cs typeface="Arial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https://keenious.com/</a:t>
            </a:r>
            <a:endParaRPr lang="en-US" sz="2800" b="1" dirty="0">
              <a:solidFill>
                <a:srgbClr val="2B6181"/>
              </a:solidFill>
              <a:cs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ABDEAA-B248-4182-B67C-A925338E77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008" y="252743"/>
            <a:ext cx="4739619" cy="304261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449" y="3548095"/>
            <a:ext cx="4739619" cy="304261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D676A-3FDC-B2A1-A242-A2A10994C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50734" y="1903777"/>
            <a:ext cx="4740525" cy="44119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Analyzes your document to recommend relevant research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Curates research organized into "topics" related to your document</a:t>
            </a:r>
          </a:p>
          <a:p>
            <a:r>
              <a:rPr lang="en-US" dirty="0"/>
              <a:t>Basic (free) account limits length of text (up to 1000 words), number of results (top 10... kind of)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7F30B0-BA8D-24C2-9277-D7C90EDB4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3660" y="507571"/>
            <a:ext cx="4471085" cy="248752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Font typeface="Wingdings" panose="020B0604020202020204" pitchFamily="34" charset="0"/>
              <a:buChar char="Ø"/>
            </a:pPr>
            <a:r>
              <a:rPr lang="en-US" b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AI-powered discovery based on text analysis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en-US" b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Freemium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en-US" b="1" dirty="0">
                <a:solidFill>
                  <a:srgbClr val="FFFFFF"/>
                </a:solidFill>
                <a:latin typeface="Calibri"/>
                <a:ea typeface="+mn-lt"/>
                <a:cs typeface="+mn-lt"/>
              </a:rPr>
              <a:t>Draws from </a:t>
            </a:r>
            <a:r>
              <a:rPr lang="en-US" b="1" dirty="0" err="1">
                <a:solidFill>
                  <a:srgbClr val="FFFFFF"/>
                </a:solidFill>
                <a:latin typeface="Calibri"/>
                <a:ea typeface="+mn-lt"/>
                <a:cs typeface="+mn-lt"/>
              </a:rPr>
              <a:t>OpenAlex</a:t>
            </a:r>
            <a:r>
              <a:rPr lang="en-US" b="1" dirty="0">
                <a:solidFill>
                  <a:srgbClr val="FFFFFF"/>
                </a:solidFill>
                <a:latin typeface="Calibri"/>
                <a:ea typeface="+mn-lt"/>
                <a:cs typeface="+mn-lt"/>
              </a:rPr>
              <a:t> dataset</a:t>
            </a:r>
          </a:p>
        </p:txBody>
      </p:sp>
      <p:pic>
        <p:nvPicPr>
          <p:cNvPr id="4" name="Picture 3" descr="Keenious interface with an arrow pointing to the filters tab">
            <a:extLst>
              <a:ext uri="{FF2B5EF4-FFF2-40B4-BE49-F238E27FC236}">
                <a16:creationId xmlns:a16="http://schemas.microsoft.com/office/drawing/2014/main" id="{97336A25-FE70-F719-8E1A-B719ED28D0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414" y="3803431"/>
            <a:ext cx="4451588" cy="254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8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613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Wingdings</vt:lpstr>
      <vt:lpstr>office theme</vt:lpstr>
      <vt:lpstr>Exploring Generative AI Tools for Research and Academia</vt:lpstr>
      <vt:lpstr>Welcome!</vt:lpstr>
      <vt:lpstr>Navigating Information Overload</vt:lpstr>
      <vt:lpstr>Equity</vt:lpstr>
      <vt:lpstr>Some AI Considerations</vt:lpstr>
      <vt:lpstr>Demonstrations</vt:lpstr>
      <vt:lpstr>Semantic Scholar http://www.semanticscholar.org</vt:lpstr>
      <vt:lpstr>Research Rabbit https://www.researchrabbit.ai/ </vt:lpstr>
      <vt:lpstr>Keenious https://keenious.com/</vt:lpstr>
      <vt:lpstr>Explore on your own!</vt:lpstr>
      <vt:lpstr>Debrief</vt:lpstr>
      <vt:lpstr>We appreciate your feedback! </vt:lpstr>
      <vt:lpstr>References and Further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Tunney, Jeffrey</dc:creator>
  <cp:lastModifiedBy>Tunney, Jeffrey</cp:lastModifiedBy>
  <cp:revision>744</cp:revision>
  <dcterms:created xsi:type="dcterms:W3CDTF">2024-07-15T17:33:30Z</dcterms:created>
  <dcterms:modified xsi:type="dcterms:W3CDTF">2024-08-09T13:55:55Z</dcterms:modified>
</cp:coreProperties>
</file>