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4" r:id="rId4"/>
    <p:sldMasterId id="2147483852" r:id="rId5"/>
  </p:sldMasterIdLst>
  <p:notesMasterIdLst>
    <p:notesMasterId r:id="rId18"/>
  </p:notesMasterIdLst>
  <p:handoutMasterIdLst>
    <p:handoutMasterId r:id="rId19"/>
  </p:handoutMasterIdLst>
  <p:sldIdLst>
    <p:sldId id="256" r:id="rId6"/>
    <p:sldId id="279" r:id="rId7"/>
    <p:sldId id="276" r:id="rId8"/>
    <p:sldId id="275" r:id="rId9"/>
    <p:sldId id="277" r:id="rId10"/>
    <p:sldId id="278" r:id="rId11"/>
    <p:sldId id="281" r:id="rId12"/>
    <p:sldId id="280" r:id="rId13"/>
    <p:sldId id="282" r:id="rId14"/>
    <p:sldId id="257" r:id="rId15"/>
    <p:sldId id="274" r:id="rId16"/>
    <p:sldId id="28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0806DF9-96DA-4B37-AE1B-1FAC3A545B36}">
          <p14:sldIdLst>
            <p14:sldId id="256"/>
            <p14:sldId id="279"/>
            <p14:sldId id="276"/>
          </p14:sldIdLst>
        </p14:section>
        <p14:section name="What is Copilot?" id="{5769F855-CB2F-4C0D-BC03-89868D376B89}">
          <p14:sldIdLst>
            <p14:sldId id="275"/>
            <p14:sldId id="277"/>
          </p14:sldIdLst>
        </p14:section>
        <p14:section name="Play with Copilot" id="{6A6CF13A-7737-4626-B02D-DC7B0A13425F}">
          <p14:sldIdLst>
            <p14:sldId id="278"/>
            <p14:sldId id="281"/>
            <p14:sldId id="280"/>
            <p14:sldId id="282"/>
            <p14:sldId id="257"/>
            <p14:sldId id="274"/>
            <p14:sldId id="2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E8213-F813-4BBD-BF9A-2010C431B2C9}" v="1095" dt="2024-08-08T03:54:33.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75666" autoAdjust="0"/>
  </p:normalViewPr>
  <p:slideViewPr>
    <p:cSldViewPr snapToGrid="0" snapToObjects="1">
      <p:cViewPr varScale="1">
        <p:scale>
          <a:sx n="62" d="100"/>
          <a:sy n="62" d="100"/>
        </p:scale>
        <p:origin x="84" y="237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C86BB-487E-4EAC-89F9-56732ACE02B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FC12B88-4CE7-48A7-92F0-0750E648EC99}">
      <dgm:prSet/>
      <dgm:spPr/>
      <dgm:t>
        <a:bodyPr/>
        <a:lstStyle/>
        <a:p>
          <a:r>
            <a:rPr lang="en-US"/>
            <a:t>People who have never used a Generative AI chatbot before and want to learn more</a:t>
          </a:r>
        </a:p>
      </dgm:t>
    </dgm:pt>
    <dgm:pt modelId="{CBDE8DF4-C28C-4EDB-A9D2-FF4854D57058}" type="parTrans" cxnId="{19F4A6A3-2EB7-4AA3-8F53-4181C0277792}">
      <dgm:prSet/>
      <dgm:spPr/>
      <dgm:t>
        <a:bodyPr/>
        <a:lstStyle/>
        <a:p>
          <a:endParaRPr lang="en-US"/>
        </a:p>
      </dgm:t>
    </dgm:pt>
    <dgm:pt modelId="{D5082E06-7AEC-47F6-BCFB-C78EEBE81249}" type="sibTrans" cxnId="{19F4A6A3-2EB7-4AA3-8F53-4181C0277792}">
      <dgm:prSet/>
      <dgm:spPr/>
      <dgm:t>
        <a:bodyPr/>
        <a:lstStyle/>
        <a:p>
          <a:endParaRPr lang="en-US"/>
        </a:p>
      </dgm:t>
    </dgm:pt>
    <dgm:pt modelId="{7417CE36-AE5D-456D-A1BE-EF65CF321011}">
      <dgm:prSet/>
      <dgm:spPr/>
      <dgm:t>
        <a:bodyPr/>
        <a:lstStyle/>
        <a:p>
          <a:r>
            <a:rPr lang="en-US" dirty="0"/>
            <a:t>People who have used chatbots before and want to learn about the </a:t>
          </a:r>
          <a:r>
            <a:rPr lang="en-US" dirty="0">
              <a:solidFill>
                <a:schemeClr val="accent3">
                  <a:lumMod val="50000"/>
                </a:schemeClr>
              </a:solidFill>
            </a:rPr>
            <a:t>protected</a:t>
          </a:r>
          <a:r>
            <a:rPr lang="en-US" dirty="0"/>
            <a:t> version of Copilot </a:t>
          </a:r>
        </a:p>
      </dgm:t>
    </dgm:pt>
    <dgm:pt modelId="{C25CDB2A-E3C6-4C4C-9263-68D007175BB7}" type="parTrans" cxnId="{E5CD3F66-FFCF-40E1-8A2A-24C27B5A1A9D}">
      <dgm:prSet/>
      <dgm:spPr/>
      <dgm:t>
        <a:bodyPr/>
        <a:lstStyle/>
        <a:p>
          <a:endParaRPr lang="en-US"/>
        </a:p>
      </dgm:t>
    </dgm:pt>
    <dgm:pt modelId="{F1771BA2-6232-42B6-AC84-AA9705A36D8F}" type="sibTrans" cxnId="{E5CD3F66-FFCF-40E1-8A2A-24C27B5A1A9D}">
      <dgm:prSet/>
      <dgm:spPr/>
      <dgm:t>
        <a:bodyPr/>
        <a:lstStyle/>
        <a:p>
          <a:endParaRPr lang="en-US"/>
        </a:p>
      </dgm:t>
    </dgm:pt>
    <dgm:pt modelId="{EC6724FE-F188-471B-B364-BAB3BDD4FB3C}" type="pres">
      <dgm:prSet presAssocID="{126C86BB-487E-4EAC-89F9-56732ACE02BC}" presName="root" presStyleCnt="0">
        <dgm:presLayoutVars>
          <dgm:dir/>
          <dgm:resizeHandles val="exact"/>
        </dgm:presLayoutVars>
      </dgm:prSet>
      <dgm:spPr/>
    </dgm:pt>
    <dgm:pt modelId="{CCFE4772-E98E-4113-B768-F4C85E8AFB8B}" type="pres">
      <dgm:prSet presAssocID="{5FC12B88-4CE7-48A7-92F0-0750E648EC99}" presName="compNode" presStyleCnt="0"/>
      <dgm:spPr/>
    </dgm:pt>
    <dgm:pt modelId="{B32591C1-4B43-4764-BD18-2F8B10B92C7A}" type="pres">
      <dgm:prSet presAssocID="{5FC12B88-4CE7-48A7-92F0-0750E648EC99}" presName="bgRect" presStyleLbl="bgShp" presStyleIdx="0" presStyleCnt="2"/>
      <dgm:spPr/>
    </dgm:pt>
    <dgm:pt modelId="{2005F47F-CA62-4178-BC11-A5C0E22F6CF4}" type="pres">
      <dgm:prSet presAssocID="{5FC12B88-4CE7-48A7-92F0-0750E648EC9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6315951-272A-4ED5-AB60-F7A1F4D1D999}" type="pres">
      <dgm:prSet presAssocID="{5FC12B88-4CE7-48A7-92F0-0750E648EC99}" presName="spaceRect" presStyleCnt="0"/>
      <dgm:spPr/>
    </dgm:pt>
    <dgm:pt modelId="{AC1F27A3-2DE6-40F4-A679-260860477536}" type="pres">
      <dgm:prSet presAssocID="{5FC12B88-4CE7-48A7-92F0-0750E648EC99}" presName="parTx" presStyleLbl="revTx" presStyleIdx="0" presStyleCnt="2">
        <dgm:presLayoutVars>
          <dgm:chMax val="0"/>
          <dgm:chPref val="0"/>
        </dgm:presLayoutVars>
      </dgm:prSet>
      <dgm:spPr/>
    </dgm:pt>
    <dgm:pt modelId="{34CAE8CE-1AEB-4413-AEEF-57C28E2A8691}" type="pres">
      <dgm:prSet presAssocID="{D5082E06-7AEC-47F6-BCFB-C78EEBE81249}" presName="sibTrans" presStyleCnt="0"/>
      <dgm:spPr/>
    </dgm:pt>
    <dgm:pt modelId="{2C41B3D9-52E8-40F1-9D3C-4772896E2DEA}" type="pres">
      <dgm:prSet presAssocID="{7417CE36-AE5D-456D-A1BE-EF65CF321011}" presName="compNode" presStyleCnt="0"/>
      <dgm:spPr/>
    </dgm:pt>
    <dgm:pt modelId="{A2F33EC4-0800-4176-9EC8-38330ADADC9D}" type="pres">
      <dgm:prSet presAssocID="{7417CE36-AE5D-456D-A1BE-EF65CF321011}" presName="bgRect" presStyleLbl="bgShp" presStyleIdx="1" presStyleCnt="2"/>
      <dgm:spPr/>
    </dgm:pt>
    <dgm:pt modelId="{1593DF2A-B795-4231-B798-6D659E966663}" type="pres">
      <dgm:prSet presAssocID="{7417CE36-AE5D-456D-A1BE-EF65CF32101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E5DE7547-6BBF-4FBA-98CF-D0702481A4B8}" type="pres">
      <dgm:prSet presAssocID="{7417CE36-AE5D-456D-A1BE-EF65CF321011}" presName="spaceRect" presStyleCnt="0"/>
      <dgm:spPr/>
    </dgm:pt>
    <dgm:pt modelId="{CEC8AD3F-D5C5-446D-A7F5-37248B92C073}" type="pres">
      <dgm:prSet presAssocID="{7417CE36-AE5D-456D-A1BE-EF65CF321011}" presName="parTx" presStyleLbl="revTx" presStyleIdx="1" presStyleCnt="2">
        <dgm:presLayoutVars>
          <dgm:chMax val="0"/>
          <dgm:chPref val="0"/>
        </dgm:presLayoutVars>
      </dgm:prSet>
      <dgm:spPr/>
    </dgm:pt>
  </dgm:ptLst>
  <dgm:cxnLst>
    <dgm:cxn modelId="{A4C7B81C-0906-4F39-B1D8-173DEFD34B3D}" type="presOf" srcId="{5FC12B88-4CE7-48A7-92F0-0750E648EC99}" destId="{AC1F27A3-2DE6-40F4-A679-260860477536}" srcOrd="0" destOrd="0" presId="urn:microsoft.com/office/officeart/2018/2/layout/IconVerticalSolidList"/>
    <dgm:cxn modelId="{F28E4038-5575-45D5-80F3-F1D61CDE3319}" type="presOf" srcId="{7417CE36-AE5D-456D-A1BE-EF65CF321011}" destId="{CEC8AD3F-D5C5-446D-A7F5-37248B92C073}" srcOrd="0" destOrd="0" presId="urn:microsoft.com/office/officeart/2018/2/layout/IconVerticalSolidList"/>
    <dgm:cxn modelId="{E5CD3F66-FFCF-40E1-8A2A-24C27B5A1A9D}" srcId="{126C86BB-487E-4EAC-89F9-56732ACE02BC}" destId="{7417CE36-AE5D-456D-A1BE-EF65CF321011}" srcOrd="1" destOrd="0" parTransId="{C25CDB2A-E3C6-4C4C-9263-68D007175BB7}" sibTransId="{F1771BA2-6232-42B6-AC84-AA9705A36D8F}"/>
    <dgm:cxn modelId="{19F4A6A3-2EB7-4AA3-8F53-4181C0277792}" srcId="{126C86BB-487E-4EAC-89F9-56732ACE02BC}" destId="{5FC12B88-4CE7-48A7-92F0-0750E648EC99}" srcOrd="0" destOrd="0" parTransId="{CBDE8DF4-C28C-4EDB-A9D2-FF4854D57058}" sibTransId="{D5082E06-7AEC-47F6-BCFB-C78EEBE81249}"/>
    <dgm:cxn modelId="{7AFFF1A8-D8DD-453B-A041-B1BD98478A63}" type="presOf" srcId="{126C86BB-487E-4EAC-89F9-56732ACE02BC}" destId="{EC6724FE-F188-471B-B364-BAB3BDD4FB3C}" srcOrd="0" destOrd="0" presId="urn:microsoft.com/office/officeart/2018/2/layout/IconVerticalSolidList"/>
    <dgm:cxn modelId="{B6980C9F-6A12-4DAB-9D25-87DD5C8DF8BC}" type="presParOf" srcId="{EC6724FE-F188-471B-B364-BAB3BDD4FB3C}" destId="{CCFE4772-E98E-4113-B768-F4C85E8AFB8B}" srcOrd="0" destOrd="0" presId="urn:microsoft.com/office/officeart/2018/2/layout/IconVerticalSolidList"/>
    <dgm:cxn modelId="{F7DAD94F-418A-4D05-85D3-2CFCF42F5C5B}" type="presParOf" srcId="{CCFE4772-E98E-4113-B768-F4C85E8AFB8B}" destId="{B32591C1-4B43-4764-BD18-2F8B10B92C7A}" srcOrd="0" destOrd="0" presId="urn:microsoft.com/office/officeart/2018/2/layout/IconVerticalSolidList"/>
    <dgm:cxn modelId="{B222052A-BCBA-4C8F-8EA4-7E62BA7B65B3}" type="presParOf" srcId="{CCFE4772-E98E-4113-B768-F4C85E8AFB8B}" destId="{2005F47F-CA62-4178-BC11-A5C0E22F6CF4}" srcOrd="1" destOrd="0" presId="urn:microsoft.com/office/officeart/2018/2/layout/IconVerticalSolidList"/>
    <dgm:cxn modelId="{C3CBDE72-C881-43AE-B7FA-80E31FF3A353}" type="presParOf" srcId="{CCFE4772-E98E-4113-B768-F4C85E8AFB8B}" destId="{36315951-272A-4ED5-AB60-F7A1F4D1D999}" srcOrd="2" destOrd="0" presId="urn:microsoft.com/office/officeart/2018/2/layout/IconVerticalSolidList"/>
    <dgm:cxn modelId="{F01F50C0-4223-41FE-8103-3A5B42D2113F}" type="presParOf" srcId="{CCFE4772-E98E-4113-B768-F4C85E8AFB8B}" destId="{AC1F27A3-2DE6-40F4-A679-260860477536}" srcOrd="3" destOrd="0" presId="urn:microsoft.com/office/officeart/2018/2/layout/IconVerticalSolidList"/>
    <dgm:cxn modelId="{F93569B3-EBD4-43C6-93F2-E0DD914822F7}" type="presParOf" srcId="{EC6724FE-F188-471B-B364-BAB3BDD4FB3C}" destId="{34CAE8CE-1AEB-4413-AEEF-57C28E2A8691}" srcOrd="1" destOrd="0" presId="urn:microsoft.com/office/officeart/2018/2/layout/IconVerticalSolidList"/>
    <dgm:cxn modelId="{2E90FC08-F3ED-409B-934C-2CCE165E3F36}" type="presParOf" srcId="{EC6724FE-F188-471B-B364-BAB3BDD4FB3C}" destId="{2C41B3D9-52E8-40F1-9D3C-4772896E2DEA}" srcOrd="2" destOrd="0" presId="urn:microsoft.com/office/officeart/2018/2/layout/IconVerticalSolidList"/>
    <dgm:cxn modelId="{2AF7B979-0A82-425F-AC48-BB156F51CB3D}" type="presParOf" srcId="{2C41B3D9-52E8-40F1-9D3C-4772896E2DEA}" destId="{A2F33EC4-0800-4176-9EC8-38330ADADC9D}" srcOrd="0" destOrd="0" presId="urn:microsoft.com/office/officeart/2018/2/layout/IconVerticalSolidList"/>
    <dgm:cxn modelId="{0A4A7449-174D-45D2-B872-335E5AE41AEF}" type="presParOf" srcId="{2C41B3D9-52E8-40F1-9D3C-4772896E2DEA}" destId="{1593DF2A-B795-4231-B798-6D659E966663}" srcOrd="1" destOrd="0" presId="urn:microsoft.com/office/officeart/2018/2/layout/IconVerticalSolidList"/>
    <dgm:cxn modelId="{D57B5A86-CA73-4A08-99DD-B116E28904FB}" type="presParOf" srcId="{2C41B3D9-52E8-40F1-9D3C-4772896E2DEA}" destId="{E5DE7547-6BBF-4FBA-98CF-D0702481A4B8}" srcOrd="2" destOrd="0" presId="urn:microsoft.com/office/officeart/2018/2/layout/IconVerticalSolidList"/>
    <dgm:cxn modelId="{D89C2423-377A-4E62-8AA6-7156E35298C5}" type="presParOf" srcId="{2C41B3D9-52E8-40F1-9D3C-4772896E2DEA}" destId="{CEC8AD3F-D5C5-446D-A7F5-37248B92C073}"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9A589A-46DE-0F49-B460-E7914F3E440D}"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66039115-797B-304C-9FC0-EFABB1F21232}">
      <dgm:prSet/>
      <dgm:spPr/>
      <dgm:t>
        <a:bodyPr/>
        <a:lstStyle/>
        <a:p>
          <a:r>
            <a:rPr lang="en-US" dirty="0"/>
            <a:t>What is Copilot?</a:t>
          </a:r>
        </a:p>
      </dgm:t>
    </dgm:pt>
    <dgm:pt modelId="{C8EABE8F-1E84-494E-AD8A-32BA419A36E9}" type="parTrans" cxnId="{31C3237C-2299-B649-8C93-587C97AC9999}">
      <dgm:prSet/>
      <dgm:spPr/>
      <dgm:t>
        <a:bodyPr/>
        <a:lstStyle/>
        <a:p>
          <a:endParaRPr lang="en-US"/>
        </a:p>
      </dgm:t>
    </dgm:pt>
    <dgm:pt modelId="{D044F6BA-1D90-EC47-8A78-B9796198ECF5}" type="sibTrans" cxnId="{31C3237C-2299-B649-8C93-587C97AC9999}">
      <dgm:prSet/>
      <dgm:spPr/>
      <dgm:t>
        <a:bodyPr/>
        <a:lstStyle/>
        <a:p>
          <a:endParaRPr lang="en-US"/>
        </a:p>
      </dgm:t>
    </dgm:pt>
    <dgm:pt modelId="{E39563C5-C199-4F5B-A899-8CC0710341A0}">
      <dgm:prSet/>
      <dgm:spPr/>
      <dgm:t>
        <a:bodyPr/>
        <a:lstStyle/>
        <a:p>
          <a:r>
            <a:rPr lang="en-US" dirty="0"/>
            <a:t>Commercial Data Protection</a:t>
          </a:r>
        </a:p>
      </dgm:t>
    </dgm:pt>
    <dgm:pt modelId="{6531EA77-44C5-4E3D-BA04-70C1E49BCD39}" type="parTrans" cxnId="{BBAD9FDB-1013-4B11-A9AE-2815527D1B78}">
      <dgm:prSet/>
      <dgm:spPr/>
      <dgm:t>
        <a:bodyPr/>
        <a:lstStyle/>
        <a:p>
          <a:endParaRPr lang="en-US"/>
        </a:p>
      </dgm:t>
    </dgm:pt>
    <dgm:pt modelId="{BC971DAC-9BE2-44B2-ABE4-8099C777E9C4}" type="sibTrans" cxnId="{BBAD9FDB-1013-4B11-A9AE-2815527D1B78}">
      <dgm:prSet/>
      <dgm:spPr/>
      <dgm:t>
        <a:bodyPr/>
        <a:lstStyle/>
        <a:p>
          <a:endParaRPr lang="en-US"/>
        </a:p>
      </dgm:t>
    </dgm:pt>
    <dgm:pt modelId="{15B1A768-2666-4AB4-BDA7-F0E3C4160D59}">
      <dgm:prSet/>
      <dgm:spPr/>
      <dgm:t>
        <a:bodyPr/>
        <a:lstStyle/>
        <a:p>
          <a:r>
            <a:rPr lang="en-US"/>
            <a:t>Protected Account Benefits</a:t>
          </a:r>
        </a:p>
      </dgm:t>
    </dgm:pt>
    <dgm:pt modelId="{D47033D3-4E41-485A-B515-A02A8C3B404A}" type="parTrans" cxnId="{08DEC938-538C-403B-80C3-828B96DAFF82}">
      <dgm:prSet/>
      <dgm:spPr/>
      <dgm:t>
        <a:bodyPr/>
        <a:lstStyle/>
        <a:p>
          <a:endParaRPr lang="en-US"/>
        </a:p>
      </dgm:t>
    </dgm:pt>
    <dgm:pt modelId="{72FFCBD4-DD9D-4E06-81E4-54307F97A3F0}" type="sibTrans" cxnId="{08DEC938-538C-403B-80C3-828B96DAFF82}">
      <dgm:prSet/>
      <dgm:spPr/>
      <dgm:t>
        <a:bodyPr/>
        <a:lstStyle/>
        <a:p>
          <a:endParaRPr lang="en-US"/>
        </a:p>
      </dgm:t>
    </dgm:pt>
    <dgm:pt modelId="{3AA5586A-C40E-4DDA-98A5-6545F36F46AB}">
      <dgm:prSet/>
      <dgm:spPr/>
      <dgm:t>
        <a:bodyPr/>
        <a:lstStyle/>
        <a:p>
          <a:r>
            <a:rPr lang="en-US" dirty="0"/>
            <a:t>Protected Account Disadvantages</a:t>
          </a:r>
        </a:p>
      </dgm:t>
    </dgm:pt>
    <dgm:pt modelId="{ABF44FB7-9255-4D99-BC69-3BE74FDF8E87}" type="parTrans" cxnId="{119FEAF1-383D-4740-9124-CC9EEA7E35F9}">
      <dgm:prSet/>
      <dgm:spPr/>
      <dgm:t>
        <a:bodyPr/>
        <a:lstStyle/>
        <a:p>
          <a:endParaRPr lang="en-US"/>
        </a:p>
      </dgm:t>
    </dgm:pt>
    <dgm:pt modelId="{19FB306E-81B4-4F3F-99EE-765120CBB6B3}" type="sibTrans" cxnId="{119FEAF1-383D-4740-9124-CC9EEA7E35F9}">
      <dgm:prSet/>
      <dgm:spPr/>
      <dgm:t>
        <a:bodyPr/>
        <a:lstStyle/>
        <a:p>
          <a:endParaRPr lang="en-US"/>
        </a:p>
      </dgm:t>
    </dgm:pt>
    <dgm:pt modelId="{78E5622F-2CE6-4B32-B6AD-067DFC128256}">
      <dgm:prSet/>
      <dgm:spPr/>
      <dgm:t>
        <a:bodyPr/>
        <a:lstStyle/>
        <a:p>
          <a:r>
            <a:rPr lang="en-US" dirty="0"/>
            <a:t>Using Copilot without Protection</a:t>
          </a:r>
        </a:p>
      </dgm:t>
    </dgm:pt>
    <dgm:pt modelId="{0352BFE0-03C4-4B55-9572-FCC0E1BFD6C3}" type="parTrans" cxnId="{39ECB1AA-9329-4736-AA53-13A5C81A70BE}">
      <dgm:prSet/>
      <dgm:spPr/>
    </dgm:pt>
    <dgm:pt modelId="{CFB65110-FDCD-4EFF-8F98-93FE7947A1DD}" type="sibTrans" cxnId="{39ECB1AA-9329-4736-AA53-13A5C81A70BE}">
      <dgm:prSet/>
      <dgm:spPr/>
    </dgm:pt>
    <dgm:pt modelId="{E97C280B-17F6-433C-ABE3-6E06FDD6A0C6}" type="pres">
      <dgm:prSet presAssocID="{489A589A-46DE-0F49-B460-E7914F3E440D}" presName="vert0" presStyleCnt="0">
        <dgm:presLayoutVars>
          <dgm:dir/>
          <dgm:animOne val="branch"/>
          <dgm:animLvl val="lvl"/>
        </dgm:presLayoutVars>
      </dgm:prSet>
      <dgm:spPr/>
    </dgm:pt>
    <dgm:pt modelId="{BFC9C6B4-D4CB-4BEA-8EC1-10E71627545F}" type="pres">
      <dgm:prSet presAssocID="{66039115-797B-304C-9FC0-EFABB1F21232}" presName="thickLine" presStyleLbl="alignNode1" presStyleIdx="0" presStyleCnt="5"/>
      <dgm:spPr/>
    </dgm:pt>
    <dgm:pt modelId="{1BE90BEC-3BFE-4909-8847-A31BED36A9BE}" type="pres">
      <dgm:prSet presAssocID="{66039115-797B-304C-9FC0-EFABB1F21232}" presName="horz1" presStyleCnt="0"/>
      <dgm:spPr/>
    </dgm:pt>
    <dgm:pt modelId="{62F3A2CF-02F0-42AB-8038-986760272B0F}" type="pres">
      <dgm:prSet presAssocID="{66039115-797B-304C-9FC0-EFABB1F21232}" presName="tx1" presStyleLbl="revTx" presStyleIdx="0" presStyleCnt="5"/>
      <dgm:spPr/>
    </dgm:pt>
    <dgm:pt modelId="{CF982519-0D90-4A00-9252-957407BA9D19}" type="pres">
      <dgm:prSet presAssocID="{66039115-797B-304C-9FC0-EFABB1F21232}" presName="vert1" presStyleCnt="0"/>
      <dgm:spPr/>
    </dgm:pt>
    <dgm:pt modelId="{C764BACE-6D3D-4E43-9D00-F8D39C75220E}" type="pres">
      <dgm:prSet presAssocID="{E39563C5-C199-4F5B-A899-8CC0710341A0}" presName="thickLine" presStyleLbl="alignNode1" presStyleIdx="1" presStyleCnt="5"/>
      <dgm:spPr/>
    </dgm:pt>
    <dgm:pt modelId="{125D0D40-BEE3-4526-B5A5-5D124D51B07E}" type="pres">
      <dgm:prSet presAssocID="{E39563C5-C199-4F5B-A899-8CC0710341A0}" presName="horz1" presStyleCnt="0"/>
      <dgm:spPr/>
    </dgm:pt>
    <dgm:pt modelId="{B6E51EA7-C5FA-447E-A7EE-81882FFE2CBE}" type="pres">
      <dgm:prSet presAssocID="{E39563C5-C199-4F5B-A899-8CC0710341A0}" presName="tx1" presStyleLbl="revTx" presStyleIdx="1" presStyleCnt="5"/>
      <dgm:spPr/>
    </dgm:pt>
    <dgm:pt modelId="{2468A96F-9DDA-428F-8D8B-C3D0AB87EE78}" type="pres">
      <dgm:prSet presAssocID="{E39563C5-C199-4F5B-A899-8CC0710341A0}" presName="vert1" presStyleCnt="0"/>
      <dgm:spPr/>
    </dgm:pt>
    <dgm:pt modelId="{8935E8CF-2330-477F-81BE-BC27AB1B0330}" type="pres">
      <dgm:prSet presAssocID="{15B1A768-2666-4AB4-BDA7-F0E3C4160D59}" presName="thickLine" presStyleLbl="alignNode1" presStyleIdx="2" presStyleCnt="5"/>
      <dgm:spPr/>
    </dgm:pt>
    <dgm:pt modelId="{21F8226E-78C9-4A15-8D11-311C78F86052}" type="pres">
      <dgm:prSet presAssocID="{15B1A768-2666-4AB4-BDA7-F0E3C4160D59}" presName="horz1" presStyleCnt="0"/>
      <dgm:spPr/>
    </dgm:pt>
    <dgm:pt modelId="{C5171B07-E76F-49B3-A091-FB9E211B7D5E}" type="pres">
      <dgm:prSet presAssocID="{15B1A768-2666-4AB4-BDA7-F0E3C4160D59}" presName="tx1" presStyleLbl="revTx" presStyleIdx="2" presStyleCnt="5"/>
      <dgm:spPr/>
    </dgm:pt>
    <dgm:pt modelId="{B338C16B-7D2E-47AC-A641-B3F7A4D8E4CF}" type="pres">
      <dgm:prSet presAssocID="{15B1A768-2666-4AB4-BDA7-F0E3C4160D59}" presName="vert1" presStyleCnt="0"/>
      <dgm:spPr/>
    </dgm:pt>
    <dgm:pt modelId="{2DCE99BD-EAE0-4222-9941-E549BC8D117F}" type="pres">
      <dgm:prSet presAssocID="{3AA5586A-C40E-4DDA-98A5-6545F36F46AB}" presName="thickLine" presStyleLbl="alignNode1" presStyleIdx="3" presStyleCnt="5"/>
      <dgm:spPr/>
    </dgm:pt>
    <dgm:pt modelId="{E649702B-CC24-4DB3-9CCC-F60B68CD001E}" type="pres">
      <dgm:prSet presAssocID="{3AA5586A-C40E-4DDA-98A5-6545F36F46AB}" presName="horz1" presStyleCnt="0"/>
      <dgm:spPr/>
    </dgm:pt>
    <dgm:pt modelId="{A64BDA92-8664-4213-9EB7-B597EB84FF1B}" type="pres">
      <dgm:prSet presAssocID="{3AA5586A-C40E-4DDA-98A5-6545F36F46AB}" presName="tx1" presStyleLbl="revTx" presStyleIdx="3" presStyleCnt="5"/>
      <dgm:spPr/>
    </dgm:pt>
    <dgm:pt modelId="{3B95A89B-C4B3-4688-9197-4D37AEE21A13}" type="pres">
      <dgm:prSet presAssocID="{3AA5586A-C40E-4DDA-98A5-6545F36F46AB}" presName="vert1" presStyleCnt="0"/>
      <dgm:spPr/>
    </dgm:pt>
    <dgm:pt modelId="{CEC97980-28D6-4103-9F3D-5D937D5FA161}" type="pres">
      <dgm:prSet presAssocID="{78E5622F-2CE6-4B32-B6AD-067DFC128256}" presName="thickLine" presStyleLbl="alignNode1" presStyleIdx="4" presStyleCnt="5"/>
      <dgm:spPr/>
    </dgm:pt>
    <dgm:pt modelId="{A6ED191F-80C1-48CE-B0E4-E4127F397E8A}" type="pres">
      <dgm:prSet presAssocID="{78E5622F-2CE6-4B32-B6AD-067DFC128256}" presName="horz1" presStyleCnt="0"/>
      <dgm:spPr/>
    </dgm:pt>
    <dgm:pt modelId="{E0FF611B-CCE2-40DA-8F9C-0003AFF531A5}" type="pres">
      <dgm:prSet presAssocID="{78E5622F-2CE6-4B32-B6AD-067DFC128256}" presName="tx1" presStyleLbl="revTx" presStyleIdx="4" presStyleCnt="5"/>
      <dgm:spPr/>
    </dgm:pt>
    <dgm:pt modelId="{84FFEC55-B74C-4F14-8832-700862E675A0}" type="pres">
      <dgm:prSet presAssocID="{78E5622F-2CE6-4B32-B6AD-067DFC128256}" presName="vert1" presStyleCnt="0"/>
      <dgm:spPr/>
    </dgm:pt>
  </dgm:ptLst>
  <dgm:cxnLst>
    <dgm:cxn modelId="{08DEC938-538C-403B-80C3-828B96DAFF82}" srcId="{489A589A-46DE-0F49-B460-E7914F3E440D}" destId="{15B1A768-2666-4AB4-BDA7-F0E3C4160D59}" srcOrd="2" destOrd="0" parTransId="{D47033D3-4E41-485A-B515-A02A8C3B404A}" sibTransId="{72FFCBD4-DD9D-4E06-81E4-54307F97A3F0}"/>
    <dgm:cxn modelId="{4354B249-7392-4E30-BE31-03A0802AF8D0}" type="presOf" srcId="{78E5622F-2CE6-4B32-B6AD-067DFC128256}" destId="{E0FF611B-CCE2-40DA-8F9C-0003AFF531A5}" srcOrd="0" destOrd="0" presId="urn:microsoft.com/office/officeart/2008/layout/LinedList"/>
    <dgm:cxn modelId="{AA27F050-6B52-4AD2-AD51-F30335DDFC62}" type="presOf" srcId="{489A589A-46DE-0F49-B460-E7914F3E440D}" destId="{E97C280B-17F6-433C-ABE3-6E06FDD6A0C6}" srcOrd="0" destOrd="0" presId="urn:microsoft.com/office/officeart/2008/layout/LinedList"/>
    <dgm:cxn modelId="{31C3237C-2299-B649-8C93-587C97AC9999}" srcId="{489A589A-46DE-0F49-B460-E7914F3E440D}" destId="{66039115-797B-304C-9FC0-EFABB1F21232}" srcOrd="0" destOrd="0" parTransId="{C8EABE8F-1E84-494E-AD8A-32BA419A36E9}" sibTransId="{D044F6BA-1D90-EC47-8A78-B9796198ECF5}"/>
    <dgm:cxn modelId="{39ECB1AA-9329-4736-AA53-13A5C81A70BE}" srcId="{489A589A-46DE-0F49-B460-E7914F3E440D}" destId="{78E5622F-2CE6-4B32-B6AD-067DFC128256}" srcOrd="4" destOrd="0" parTransId="{0352BFE0-03C4-4B55-9572-FCC0E1BFD6C3}" sibTransId="{CFB65110-FDCD-4EFF-8F98-93FE7947A1DD}"/>
    <dgm:cxn modelId="{C80BA9B5-1CC0-46AB-95B4-4C3A0E25377D}" type="presOf" srcId="{3AA5586A-C40E-4DDA-98A5-6545F36F46AB}" destId="{A64BDA92-8664-4213-9EB7-B597EB84FF1B}" srcOrd="0" destOrd="0" presId="urn:microsoft.com/office/officeart/2008/layout/LinedList"/>
    <dgm:cxn modelId="{D621E0D4-E79B-4C32-90DE-541E62FE928F}" type="presOf" srcId="{66039115-797B-304C-9FC0-EFABB1F21232}" destId="{62F3A2CF-02F0-42AB-8038-986760272B0F}" srcOrd="0" destOrd="0" presId="urn:microsoft.com/office/officeart/2008/layout/LinedList"/>
    <dgm:cxn modelId="{BBAD9FDB-1013-4B11-A9AE-2815527D1B78}" srcId="{489A589A-46DE-0F49-B460-E7914F3E440D}" destId="{E39563C5-C199-4F5B-A899-8CC0710341A0}" srcOrd="1" destOrd="0" parTransId="{6531EA77-44C5-4E3D-BA04-70C1E49BCD39}" sibTransId="{BC971DAC-9BE2-44B2-ABE4-8099C777E9C4}"/>
    <dgm:cxn modelId="{256C58E0-1CB1-44E0-BAD6-A9D1F3021FCF}" type="presOf" srcId="{E39563C5-C199-4F5B-A899-8CC0710341A0}" destId="{B6E51EA7-C5FA-447E-A7EE-81882FFE2CBE}" srcOrd="0" destOrd="0" presId="urn:microsoft.com/office/officeart/2008/layout/LinedList"/>
    <dgm:cxn modelId="{119FEAF1-383D-4740-9124-CC9EEA7E35F9}" srcId="{489A589A-46DE-0F49-B460-E7914F3E440D}" destId="{3AA5586A-C40E-4DDA-98A5-6545F36F46AB}" srcOrd="3" destOrd="0" parTransId="{ABF44FB7-9255-4D99-BC69-3BE74FDF8E87}" sibTransId="{19FB306E-81B4-4F3F-99EE-765120CBB6B3}"/>
    <dgm:cxn modelId="{D2F907F2-2A49-416D-8331-3F52D7DF3396}" type="presOf" srcId="{15B1A768-2666-4AB4-BDA7-F0E3C4160D59}" destId="{C5171B07-E76F-49B3-A091-FB9E211B7D5E}" srcOrd="0" destOrd="0" presId="urn:microsoft.com/office/officeart/2008/layout/LinedList"/>
    <dgm:cxn modelId="{33452DB7-6814-4B85-BB5E-75845C41290A}" type="presParOf" srcId="{E97C280B-17F6-433C-ABE3-6E06FDD6A0C6}" destId="{BFC9C6B4-D4CB-4BEA-8EC1-10E71627545F}" srcOrd="0" destOrd="0" presId="urn:microsoft.com/office/officeart/2008/layout/LinedList"/>
    <dgm:cxn modelId="{80C374BA-C5CF-440C-8CA9-6AC40CA6ECE3}" type="presParOf" srcId="{E97C280B-17F6-433C-ABE3-6E06FDD6A0C6}" destId="{1BE90BEC-3BFE-4909-8847-A31BED36A9BE}" srcOrd="1" destOrd="0" presId="urn:microsoft.com/office/officeart/2008/layout/LinedList"/>
    <dgm:cxn modelId="{0F145E01-3E18-4F59-8A37-9B6B4B260A86}" type="presParOf" srcId="{1BE90BEC-3BFE-4909-8847-A31BED36A9BE}" destId="{62F3A2CF-02F0-42AB-8038-986760272B0F}" srcOrd="0" destOrd="0" presId="urn:microsoft.com/office/officeart/2008/layout/LinedList"/>
    <dgm:cxn modelId="{B3703755-26F5-4EE5-8688-13493E0B7226}" type="presParOf" srcId="{1BE90BEC-3BFE-4909-8847-A31BED36A9BE}" destId="{CF982519-0D90-4A00-9252-957407BA9D19}" srcOrd="1" destOrd="0" presId="urn:microsoft.com/office/officeart/2008/layout/LinedList"/>
    <dgm:cxn modelId="{ACF9FE66-1527-44E2-AADA-6EA544C22DB8}" type="presParOf" srcId="{E97C280B-17F6-433C-ABE3-6E06FDD6A0C6}" destId="{C764BACE-6D3D-4E43-9D00-F8D39C75220E}" srcOrd="2" destOrd="0" presId="urn:microsoft.com/office/officeart/2008/layout/LinedList"/>
    <dgm:cxn modelId="{71767B14-9073-4A06-B4DF-B9BD2CD10D0A}" type="presParOf" srcId="{E97C280B-17F6-433C-ABE3-6E06FDD6A0C6}" destId="{125D0D40-BEE3-4526-B5A5-5D124D51B07E}" srcOrd="3" destOrd="0" presId="urn:microsoft.com/office/officeart/2008/layout/LinedList"/>
    <dgm:cxn modelId="{5E08DC39-DB30-4969-9972-68F489D9E488}" type="presParOf" srcId="{125D0D40-BEE3-4526-B5A5-5D124D51B07E}" destId="{B6E51EA7-C5FA-447E-A7EE-81882FFE2CBE}" srcOrd="0" destOrd="0" presId="urn:microsoft.com/office/officeart/2008/layout/LinedList"/>
    <dgm:cxn modelId="{E534D67C-D849-406A-A6C6-BC6DF057C805}" type="presParOf" srcId="{125D0D40-BEE3-4526-B5A5-5D124D51B07E}" destId="{2468A96F-9DDA-428F-8D8B-C3D0AB87EE78}" srcOrd="1" destOrd="0" presId="urn:microsoft.com/office/officeart/2008/layout/LinedList"/>
    <dgm:cxn modelId="{A8C9F166-7735-4A88-B745-199FEEEB6B86}" type="presParOf" srcId="{E97C280B-17F6-433C-ABE3-6E06FDD6A0C6}" destId="{8935E8CF-2330-477F-81BE-BC27AB1B0330}" srcOrd="4" destOrd="0" presId="urn:microsoft.com/office/officeart/2008/layout/LinedList"/>
    <dgm:cxn modelId="{1786FE1A-F1BA-414F-A530-3F2EED312C38}" type="presParOf" srcId="{E97C280B-17F6-433C-ABE3-6E06FDD6A0C6}" destId="{21F8226E-78C9-4A15-8D11-311C78F86052}" srcOrd="5" destOrd="0" presId="urn:microsoft.com/office/officeart/2008/layout/LinedList"/>
    <dgm:cxn modelId="{2E3CE5D7-FA09-4385-A260-BB6F3D4A2592}" type="presParOf" srcId="{21F8226E-78C9-4A15-8D11-311C78F86052}" destId="{C5171B07-E76F-49B3-A091-FB9E211B7D5E}" srcOrd="0" destOrd="0" presId="urn:microsoft.com/office/officeart/2008/layout/LinedList"/>
    <dgm:cxn modelId="{F4EC8D92-E1B7-4B9D-BB8D-33B211684D52}" type="presParOf" srcId="{21F8226E-78C9-4A15-8D11-311C78F86052}" destId="{B338C16B-7D2E-47AC-A641-B3F7A4D8E4CF}" srcOrd="1" destOrd="0" presId="urn:microsoft.com/office/officeart/2008/layout/LinedList"/>
    <dgm:cxn modelId="{2AE06AB0-E338-4031-8149-0D055B3BFE89}" type="presParOf" srcId="{E97C280B-17F6-433C-ABE3-6E06FDD6A0C6}" destId="{2DCE99BD-EAE0-4222-9941-E549BC8D117F}" srcOrd="6" destOrd="0" presId="urn:microsoft.com/office/officeart/2008/layout/LinedList"/>
    <dgm:cxn modelId="{A0D21B8B-3952-4EA8-A2AB-859DE1EB54F7}" type="presParOf" srcId="{E97C280B-17F6-433C-ABE3-6E06FDD6A0C6}" destId="{E649702B-CC24-4DB3-9CCC-F60B68CD001E}" srcOrd="7" destOrd="0" presId="urn:microsoft.com/office/officeart/2008/layout/LinedList"/>
    <dgm:cxn modelId="{B743E9CF-DB51-4333-9DF0-9EF15253595F}" type="presParOf" srcId="{E649702B-CC24-4DB3-9CCC-F60B68CD001E}" destId="{A64BDA92-8664-4213-9EB7-B597EB84FF1B}" srcOrd="0" destOrd="0" presId="urn:microsoft.com/office/officeart/2008/layout/LinedList"/>
    <dgm:cxn modelId="{11B92B51-A226-4E3B-8A63-2B2A9E1CCC89}" type="presParOf" srcId="{E649702B-CC24-4DB3-9CCC-F60B68CD001E}" destId="{3B95A89B-C4B3-4688-9197-4D37AEE21A13}" srcOrd="1" destOrd="0" presId="urn:microsoft.com/office/officeart/2008/layout/LinedList"/>
    <dgm:cxn modelId="{68D86D7D-65B5-4686-9E98-1285C74115D0}" type="presParOf" srcId="{E97C280B-17F6-433C-ABE3-6E06FDD6A0C6}" destId="{CEC97980-28D6-4103-9F3D-5D937D5FA161}" srcOrd="8" destOrd="0" presId="urn:microsoft.com/office/officeart/2008/layout/LinedList"/>
    <dgm:cxn modelId="{2B96DA0B-C50A-4D10-8AF7-88F01D3FC99E}" type="presParOf" srcId="{E97C280B-17F6-433C-ABE3-6E06FDD6A0C6}" destId="{A6ED191F-80C1-48CE-B0E4-E4127F397E8A}" srcOrd="9" destOrd="0" presId="urn:microsoft.com/office/officeart/2008/layout/LinedList"/>
    <dgm:cxn modelId="{F23CCBF6-D886-4F4F-B945-CEE3A99BDDC7}" type="presParOf" srcId="{A6ED191F-80C1-48CE-B0E4-E4127F397E8A}" destId="{E0FF611B-CCE2-40DA-8F9C-0003AFF531A5}" srcOrd="0" destOrd="0" presId="urn:microsoft.com/office/officeart/2008/layout/LinedList"/>
    <dgm:cxn modelId="{23EDE520-08EB-4E01-92CB-B42830EC17C1}" type="presParOf" srcId="{A6ED191F-80C1-48CE-B0E4-E4127F397E8A}" destId="{84FFEC55-B74C-4F14-8832-700862E675A0}"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9A589A-46DE-0F49-B460-E7914F3E440D}"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FD97BEB7-89AD-41EE-9D5F-4DEB144032CB}">
      <dgm:prSet/>
      <dgm:spPr/>
      <dgm:t>
        <a:bodyPr/>
        <a:lstStyle/>
        <a:p>
          <a:r>
            <a:rPr lang="en-US" dirty="0"/>
            <a:t>Generative AI</a:t>
          </a:r>
        </a:p>
      </dgm:t>
    </dgm:pt>
    <dgm:pt modelId="{922FD527-3966-46CA-B331-C23A6913FA84}" type="parTrans" cxnId="{BB513F2E-8437-45E4-BFF0-5F18722951F6}">
      <dgm:prSet/>
      <dgm:spPr/>
      <dgm:t>
        <a:bodyPr/>
        <a:lstStyle/>
        <a:p>
          <a:endParaRPr lang="en-US"/>
        </a:p>
      </dgm:t>
    </dgm:pt>
    <dgm:pt modelId="{7838E5E2-453B-4FDB-B457-8CD28B29509D}" type="sibTrans" cxnId="{BB513F2E-8437-45E4-BFF0-5F18722951F6}">
      <dgm:prSet/>
      <dgm:spPr/>
      <dgm:t>
        <a:bodyPr/>
        <a:lstStyle/>
        <a:p>
          <a:endParaRPr lang="en-US"/>
        </a:p>
      </dgm:t>
    </dgm:pt>
    <dgm:pt modelId="{FE4E0046-A23A-42AA-A9F9-15CE6F702733}">
      <dgm:prSet/>
      <dgm:spPr/>
      <dgm:t>
        <a:bodyPr/>
        <a:lstStyle/>
        <a:p>
          <a:r>
            <a:rPr lang="en-US" dirty="0"/>
            <a:t>Developed by OpenAI (Creators of </a:t>
          </a:r>
          <a:r>
            <a:rPr lang="en-US" dirty="0" err="1"/>
            <a:t>OpenGPT</a:t>
          </a:r>
          <a:r>
            <a:rPr lang="en-US" dirty="0"/>
            <a:t>) </a:t>
          </a:r>
        </a:p>
      </dgm:t>
    </dgm:pt>
    <dgm:pt modelId="{4C01E92D-7F09-4B2B-8085-6CF1452D8396}" type="parTrans" cxnId="{A31D292E-5254-4B77-BF09-58D976781F15}">
      <dgm:prSet/>
      <dgm:spPr/>
      <dgm:t>
        <a:bodyPr/>
        <a:lstStyle/>
        <a:p>
          <a:endParaRPr lang="en-US"/>
        </a:p>
      </dgm:t>
    </dgm:pt>
    <dgm:pt modelId="{43C5EB45-B695-45EE-88FA-1054FB6B98C2}" type="sibTrans" cxnId="{A31D292E-5254-4B77-BF09-58D976781F15}">
      <dgm:prSet/>
      <dgm:spPr/>
      <dgm:t>
        <a:bodyPr/>
        <a:lstStyle/>
        <a:p>
          <a:endParaRPr lang="en-US"/>
        </a:p>
      </dgm:t>
    </dgm:pt>
    <dgm:pt modelId="{6B2CC9D8-624B-4640-BE52-A6E334C6C0CB}">
      <dgm:prSet/>
      <dgm:spPr/>
      <dgm:t>
        <a:bodyPr/>
        <a:lstStyle/>
        <a:p>
          <a:r>
            <a:rPr lang="en-US" dirty="0"/>
            <a:t>Advanced Language Models</a:t>
          </a:r>
        </a:p>
      </dgm:t>
    </dgm:pt>
    <dgm:pt modelId="{6B8BCAFD-415C-4160-9229-602342A3A164}" type="parTrans" cxnId="{9D3217BF-1767-48CD-B191-F7C1E49CBCCC}">
      <dgm:prSet/>
      <dgm:spPr/>
      <dgm:t>
        <a:bodyPr/>
        <a:lstStyle/>
        <a:p>
          <a:endParaRPr lang="en-US"/>
        </a:p>
      </dgm:t>
    </dgm:pt>
    <dgm:pt modelId="{C44BC66D-7E00-4649-BD7D-9E72F368A6DA}" type="sibTrans" cxnId="{9D3217BF-1767-48CD-B191-F7C1E49CBCCC}">
      <dgm:prSet/>
      <dgm:spPr/>
      <dgm:t>
        <a:bodyPr/>
        <a:lstStyle/>
        <a:p>
          <a:endParaRPr lang="en-US"/>
        </a:p>
      </dgm:t>
    </dgm:pt>
    <dgm:pt modelId="{23CCA326-5094-4DDA-BE45-A6017BEEFA62}">
      <dgm:prSet/>
      <dgm:spPr/>
      <dgm:t>
        <a:bodyPr/>
        <a:lstStyle/>
        <a:p>
          <a:r>
            <a:rPr lang="en-US" dirty="0"/>
            <a:t>Answers questions</a:t>
          </a:r>
        </a:p>
      </dgm:t>
    </dgm:pt>
    <dgm:pt modelId="{B96A8BC2-04AD-430B-B950-19DBD2C05203}" type="parTrans" cxnId="{AB9065CE-6B9D-4986-9033-080CB37E10C4}">
      <dgm:prSet/>
      <dgm:spPr/>
      <dgm:t>
        <a:bodyPr/>
        <a:lstStyle/>
        <a:p>
          <a:endParaRPr lang="en-US"/>
        </a:p>
      </dgm:t>
    </dgm:pt>
    <dgm:pt modelId="{0128F31E-4D6E-4A7C-B2DD-9AEF41DD43D3}" type="sibTrans" cxnId="{AB9065CE-6B9D-4986-9033-080CB37E10C4}">
      <dgm:prSet/>
      <dgm:spPr/>
      <dgm:t>
        <a:bodyPr/>
        <a:lstStyle/>
        <a:p>
          <a:endParaRPr lang="en-US"/>
        </a:p>
      </dgm:t>
    </dgm:pt>
    <dgm:pt modelId="{9B5FEDDF-3336-42FF-A68D-51C9D1814736}">
      <dgm:prSet/>
      <dgm:spPr/>
      <dgm:t>
        <a:bodyPr/>
        <a:lstStyle/>
        <a:p>
          <a:r>
            <a:rPr lang="en-US" dirty="0"/>
            <a:t>Provides information</a:t>
          </a:r>
        </a:p>
      </dgm:t>
    </dgm:pt>
    <dgm:pt modelId="{2D356AC1-B802-4E3D-BCE2-18930A063B2A}" type="parTrans" cxnId="{2695230B-1380-4DED-B56A-C7F5D506CD0F}">
      <dgm:prSet/>
      <dgm:spPr/>
      <dgm:t>
        <a:bodyPr/>
        <a:lstStyle/>
        <a:p>
          <a:endParaRPr lang="en-US"/>
        </a:p>
      </dgm:t>
    </dgm:pt>
    <dgm:pt modelId="{95C5B820-21C5-44FD-B037-F016B1406178}" type="sibTrans" cxnId="{2695230B-1380-4DED-B56A-C7F5D506CD0F}">
      <dgm:prSet/>
      <dgm:spPr/>
      <dgm:t>
        <a:bodyPr/>
        <a:lstStyle/>
        <a:p>
          <a:endParaRPr lang="en-US"/>
        </a:p>
      </dgm:t>
    </dgm:pt>
    <dgm:pt modelId="{71AB0E98-F5AF-4FEE-AB52-FBAC63B16A3B}">
      <dgm:prSet/>
      <dgm:spPr/>
      <dgm:t>
        <a:bodyPr/>
        <a:lstStyle/>
        <a:p>
          <a:r>
            <a:rPr lang="en-US" dirty="0"/>
            <a:t>Assists with writing, code, essays and more</a:t>
          </a:r>
        </a:p>
      </dgm:t>
    </dgm:pt>
    <dgm:pt modelId="{2ACCA328-A99B-4DED-9C4C-6268ED8399E7}" type="parTrans" cxnId="{D66992D0-59DC-4D2E-9305-6A54860A4DBC}">
      <dgm:prSet/>
      <dgm:spPr/>
      <dgm:t>
        <a:bodyPr/>
        <a:lstStyle/>
        <a:p>
          <a:endParaRPr lang="en-US"/>
        </a:p>
      </dgm:t>
    </dgm:pt>
    <dgm:pt modelId="{9D9746E5-B7CF-45FE-9836-BC535F47FD4A}" type="sibTrans" cxnId="{D66992D0-59DC-4D2E-9305-6A54860A4DBC}">
      <dgm:prSet/>
      <dgm:spPr/>
      <dgm:t>
        <a:bodyPr/>
        <a:lstStyle/>
        <a:p>
          <a:endParaRPr lang="en-US"/>
        </a:p>
      </dgm:t>
    </dgm:pt>
    <dgm:pt modelId="{9BF99722-81E7-48C5-BD07-7AB6FE11354E}">
      <dgm:prSet/>
      <dgm:spPr/>
      <dgm:t>
        <a:bodyPr/>
        <a:lstStyle/>
        <a:p>
          <a:r>
            <a:rPr lang="en-US" dirty="0"/>
            <a:t>Generates creative content</a:t>
          </a:r>
        </a:p>
      </dgm:t>
    </dgm:pt>
    <dgm:pt modelId="{8BCC341F-06B2-40E0-ACCD-B5BD0A417173}" type="parTrans" cxnId="{6FDB3A96-619B-4C5D-96B2-02504E4B254E}">
      <dgm:prSet/>
      <dgm:spPr/>
      <dgm:t>
        <a:bodyPr/>
        <a:lstStyle/>
        <a:p>
          <a:endParaRPr lang="en-US"/>
        </a:p>
      </dgm:t>
    </dgm:pt>
    <dgm:pt modelId="{B8068109-8A95-4695-94DC-C17B74032B6B}" type="sibTrans" cxnId="{6FDB3A96-619B-4C5D-96B2-02504E4B254E}">
      <dgm:prSet/>
      <dgm:spPr/>
      <dgm:t>
        <a:bodyPr/>
        <a:lstStyle/>
        <a:p>
          <a:endParaRPr lang="en-US"/>
        </a:p>
      </dgm:t>
    </dgm:pt>
    <dgm:pt modelId="{53853A04-E0AB-4F45-9417-8A29F249CD50}">
      <dgm:prSet/>
      <dgm:spPr/>
      <dgm:t>
        <a:bodyPr/>
        <a:lstStyle/>
        <a:p>
          <a:r>
            <a:rPr lang="en-US" dirty="0"/>
            <a:t>Works in many languages</a:t>
          </a:r>
        </a:p>
      </dgm:t>
    </dgm:pt>
    <dgm:pt modelId="{83088122-8D09-4028-9A70-B54D45C1C40E}" type="parTrans" cxnId="{0031EA77-A482-4E47-8E75-EED7D38F5932}">
      <dgm:prSet/>
      <dgm:spPr/>
      <dgm:t>
        <a:bodyPr/>
        <a:lstStyle/>
        <a:p>
          <a:endParaRPr lang="en-US"/>
        </a:p>
      </dgm:t>
    </dgm:pt>
    <dgm:pt modelId="{54791447-3832-4B5E-B672-233487A891E1}" type="sibTrans" cxnId="{0031EA77-A482-4E47-8E75-EED7D38F5932}">
      <dgm:prSet/>
      <dgm:spPr/>
      <dgm:t>
        <a:bodyPr/>
        <a:lstStyle/>
        <a:p>
          <a:endParaRPr lang="en-US"/>
        </a:p>
      </dgm:t>
    </dgm:pt>
    <dgm:pt modelId="{E97C280B-17F6-433C-ABE3-6E06FDD6A0C6}" type="pres">
      <dgm:prSet presAssocID="{489A589A-46DE-0F49-B460-E7914F3E440D}" presName="vert0" presStyleCnt="0">
        <dgm:presLayoutVars>
          <dgm:dir/>
          <dgm:animOne val="branch"/>
          <dgm:animLvl val="lvl"/>
        </dgm:presLayoutVars>
      </dgm:prSet>
      <dgm:spPr/>
    </dgm:pt>
    <dgm:pt modelId="{04234108-BF2C-495C-8E7E-EED4B5BBCA67}" type="pres">
      <dgm:prSet presAssocID="{FD97BEB7-89AD-41EE-9D5F-4DEB144032CB}" presName="thickLine" presStyleLbl="alignNode1" presStyleIdx="0" presStyleCnt="1"/>
      <dgm:spPr/>
    </dgm:pt>
    <dgm:pt modelId="{06F7DE47-5E78-401F-88AE-804501B2D209}" type="pres">
      <dgm:prSet presAssocID="{FD97BEB7-89AD-41EE-9D5F-4DEB144032CB}" presName="horz1" presStyleCnt="0"/>
      <dgm:spPr/>
    </dgm:pt>
    <dgm:pt modelId="{6529AA84-D986-49B7-94B5-7A9B8C1970EF}" type="pres">
      <dgm:prSet presAssocID="{FD97BEB7-89AD-41EE-9D5F-4DEB144032CB}" presName="tx1" presStyleLbl="revTx" presStyleIdx="0" presStyleCnt="8"/>
      <dgm:spPr/>
    </dgm:pt>
    <dgm:pt modelId="{38D0AD64-1A01-4609-980C-CCCB3D1C7385}" type="pres">
      <dgm:prSet presAssocID="{FD97BEB7-89AD-41EE-9D5F-4DEB144032CB}" presName="vert1" presStyleCnt="0"/>
      <dgm:spPr/>
    </dgm:pt>
    <dgm:pt modelId="{F27D5B0C-E0C8-497A-945B-94E3B768A20D}" type="pres">
      <dgm:prSet presAssocID="{FE4E0046-A23A-42AA-A9F9-15CE6F702733}" presName="vertSpace2a" presStyleCnt="0"/>
      <dgm:spPr/>
    </dgm:pt>
    <dgm:pt modelId="{8C507F7D-0EAA-4497-8BFA-B06CCD0834BE}" type="pres">
      <dgm:prSet presAssocID="{FE4E0046-A23A-42AA-A9F9-15CE6F702733}" presName="horz2" presStyleCnt="0"/>
      <dgm:spPr/>
    </dgm:pt>
    <dgm:pt modelId="{1B9EF7E4-7F60-47D0-85B4-47503D08811F}" type="pres">
      <dgm:prSet presAssocID="{FE4E0046-A23A-42AA-A9F9-15CE6F702733}" presName="horzSpace2" presStyleCnt="0"/>
      <dgm:spPr/>
    </dgm:pt>
    <dgm:pt modelId="{D1951E0F-A95B-4E16-95C9-C948D1C1E783}" type="pres">
      <dgm:prSet presAssocID="{FE4E0046-A23A-42AA-A9F9-15CE6F702733}" presName="tx2" presStyleLbl="revTx" presStyleIdx="1" presStyleCnt="8"/>
      <dgm:spPr/>
    </dgm:pt>
    <dgm:pt modelId="{5E6D5A47-D5E1-4222-9B0D-D519873F017D}" type="pres">
      <dgm:prSet presAssocID="{FE4E0046-A23A-42AA-A9F9-15CE6F702733}" presName="vert2" presStyleCnt="0"/>
      <dgm:spPr/>
    </dgm:pt>
    <dgm:pt modelId="{EA740182-848B-4CA1-BCE2-8DB2EE9AAB43}" type="pres">
      <dgm:prSet presAssocID="{FE4E0046-A23A-42AA-A9F9-15CE6F702733}" presName="thinLine2b" presStyleLbl="callout" presStyleIdx="0" presStyleCnt="7"/>
      <dgm:spPr/>
    </dgm:pt>
    <dgm:pt modelId="{69F323DC-938B-4BA1-8842-C17A16D25E83}" type="pres">
      <dgm:prSet presAssocID="{FE4E0046-A23A-42AA-A9F9-15CE6F702733}" presName="vertSpace2b" presStyleCnt="0"/>
      <dgm:spPr/>
    </dgm:pt>
    <dgm:pt modelId="{B8A14413-44EA-4D00-A308-5C4A495A2DCA}" type="pres">
      <dgm:prSet presAssocID="{6B2CC9D8-624B-4640-BE52-A6E334C6C0CB}" presName="horz2" presStyleCnt="0"/>
      <dgm:spPr/>
    </dgm:pt>
    <dgm:pt modelId="{AC63D019-A39F-4F64-8B63-759B48DEEEB0}" type="pres">
      <dgm:prSet presAssocID="{6B2CC9D8-624B-4640-BE52-A6E334C6C0CB}" presName="horzSpace2" presStyleCnt="0"/>
      <dgm:spPr/>
    </dgm:pt>
    <dgm:pt modelId="{C8262A6D-8491-4D3D-B124-FBACC12ABB2E}" type="pres">
      <dgm:prSet presAssocID="{6B2CC9D8-624B-4640-BE52-A6E334C6C0CB}" presName="tx2" presStyleLbl="revTx" presStyleIdx="2" presStyleCnt="8"/>
      <dgm:spPr/>
    </dgm:pt>
    <dgm:pt modelId="{F022DC73-929B-4D8E-9DBB-4E5423BEF13A}" type="pres">
      <dgm:prSet presAssocID="{6B2CC9D8-624B-4640-BE52-A6E334C6C0CB}" presName="vert2" presStyleCnt="0"/>
      <dgm:spPr/>
    </dgm:pt>
    <dgm:pt modelId="{1B38268B-DB3F-4DA6-8050-FEDA6A23A693}" type="pres">
      <dgm:prSet presAssocID="{6B2CC9D8-624B-4640-BE52-A6E334C6C0CB}" presName="thinLine2b" presStyleLbl="callout" presStyleIdx="1" presStyleCnt="7"/>
      <dgm:spPr/>
    </dgm:pt>
    <dgm:pt modelId="{D501A835-22DF-4DAC-ABC0-28C7C0A9ED7E}" type="pres">
      <dgm:prSet presAssocID="{6B2CC9D8-624B-4640-BE52-A6E334C6C0CB}" presName="vertSpace2b" presStyleCnt="0"/>
      <dgm:spPr/>
    </dgm:pt>
    <dgm:pt modelId="{3927D4D6-50FD-479D-BBC2-A54A3DCF3838}" type="pres">
      <dgm:prSet presAssocID="{53853A04-E0AB-4F45-9417-8A29F249CD50}" presName="horz2" presStyleCnt="0"/>
      <dgm:spPr/>
    </dgm:pt>
    <dgm:pt modelId="{A00F6170-A069-4259-A540-5BCC5EC9096D}" type="pres">
      <dgm:prSet presAssocID="{53853A04-E0AB-4F45-9417-8A29F249CD50}" presName="horzSpace2" presStyleCnt="0"/>
      <dgm:spPr/>
    </dgm:pt>
    <dgm:pt modelId="{7BD823F6-55C1-4BBB-A39E-7342C8980BE1}" type="pres">
      <dgm:prSet presAssocID="{53853A04-E0AB-4F45-9417-8A29F249CD50}" presName="tx2" presStyleLbl="revTx" presStyleIdx="3" presStyleCnt="8"/>
      <dgm:spPr/>
    </dgm:pt>
    <dgm:pt modelId="{B3C8245A-BE0D-45EC-9731-BFC579959FCF}" type="pres">
      <dgm:prSet presAssocID="{53853A04-E0AB-4F45-9417-8A29F249CD50}" presName="vert2" presStyleCnt="0"/>
      <dgm:spPr/>
    </dgm:pt>
    <dgm:pt modelId="{092EA1AD-6143-4A86-BC27-55283AD19152}" type="pres">
      <dgm:prSet presAssocID="{53853A04-E0AB-4F45-9417-8A29F249CD50}" presName="thinLine2b" presStyleLbl="callout" presStyleIdx="2" presStyleCnt="7"/>
      <dgm:spPr/>
    </dgm:pt>
    <dgm:pt modelId="{BC8AB7EB-E553-4B98-8CB4-F7B79E4AAF4F}" type="pres">
      <dgm:prSet presAssocID="{53853A04-E0AB-4F45-9417-8A29F249CD50}" presName="vertSpace2b" presStyleCnt="0"/>
      <dgm:spPr/>
    </dgm:pt>
    <dgm:pt modelId="{2D8577C8-40DD-4342-A8CE-8C449F1C05A8}" type="pres">
      <dgm:prSet presAssocID="{23CCA326-5094-4DDA-BE45-A6017BEEFA62}" presName="horz2" presStyleCnt="0"/>
      <dgm:spPr/>
    </dgm:pt>
    <dgm:pt modelId="{69BCEAE1-3121-4C77-B736-A63D5E4326C4}" type="pres">
      <dgm:prSet presAssocID="{23CCA326-5094-4DDA-BE45-A6017BEEFA62}" presName="horzSpace2" presStyleCnt="0"/>
      <dgm:spPr/>
    </dgm:pt>
    <dgm:pt modelId="{A3072324-0D53-4D9F-9FD0-D8487A557459}" type="pres">
      <dgm:prSet presAssocID="{23CCA326-5094-4DDA-BE45-A6017BEEFA62}" presName="tx2" presStyleLbl="revTx" presStyleIdx="4" presStyleCnt="8"/>
      <dgm:spPr/>
    </dgm:pt>
    <dgm:pt modelId="{CF657126-68D8-400C-B7C0-6767EE8FB553}" type="pres">
      <dgm:prSet presAssocID="{23CCA326-5094-4DDA-BE45-A6017BEEFA62}" presName="vert2" presStyleCnt="0"/>
      <dgm:spPr/>
    </dgm:pt>
    <dgm:pt modelId="{A2ED25F4-31A8-43EF-AD57-1A82B65D733A}" type="pres">
      <dgm:prSet presAssocID="{23CCA326-5094-4DDA-BE45-A6017BEEFA62}" presName="thinLine2b" presStyleLbl="callout" presStyleIdx="3" presStyleCnt="7"/>
      <dgm:spPr/>
    </dgm:pt>
    <dgm:pt modelId="{C2291EEC-A066-4605-916A-1E74BC7E4431}" type="pres">
      <dgm:prSet presAssocID="{23CCA326-5094-4DDA-BE45-A6017BEEFA62}" presName="vertSpace2b" presStyleCnt="0"/>
      <dgm:spPr/>
    </dgm:pt>
    <dgm:pt modelId="{1FD45B24-C705-4E27-8AE5-01F34C9CE62E}" type="pres">
      <dgm:prSet presAssocID="{9B5FEDDF-3336-42FF-A68D-51C9D1814736}" presName="horz2" presStyleCnt="0"/>
      <dgm:spPr/>
    </dgm:pt>
    <dgm:pt modelId="{9F1B6110-2714-432A-9CA1-2919D01B0FFB}" type="pres">
      <dgm:prSet presAssocID="{9B5FEDDF-3336-42FF-A68D-51C9D1814736}" presName="horzSpace2" presStyleCnt="0"/>
      <dgm:spPr/>
    </dgm:pt>
    <dgm:pt modelId="{A9CBD248-F072-430E-86A8-421FEA9EB454}" type="pres">
      <dgm:prSet presAssocID="{9B5FEDDF-3336-42FF-A68D-51C9D1814736}" presName="tx2" presStyleLbl="revTx" presStyleIdx="5" presStyleCnt="8"/>
      <dgm:spPr/>
    </dgm:pt>
    <dgm:pt modelId="{D2D2EC71-A670-45F2-9194-2342B14DD3AC}" type="pres">
      <dgm:prSet presAssocID="{9B5FEDDF-3336-42FF-A68D-51C9D1814736}" presName="vert2" presStyleCnt="0"/>
      <dgm:spPr/>
    </dgm:pt>
    <dgm:pt modelId="{F68FD866-46A9-4CB8-909E-878442809FA0}" type="pres">
      <dgm:prSet presAssocID="{9B5FEDDF-3336-42FF-A68D-51C9D1814736}" presName="thinLine2b" presStyleLbl="callout" presStyleIdx="4" presStyleCnt="7"/>
      <dgm:spPr/>
    </dgm:pt>
    <dgm:pt modelId="{C607AA76-3A92-46B9-B1DC-CB8D0353FCA6}" type="pres">
      <dgm:prSet presAssocID="{9B5FEDDF-3336-42FF-A68D-51C9D1814736}" presName="vertSpace2b" presStyleCnt="0"/>
      <dgm:spPr/>
    </dgm:pt>
    <dgm:pt modelId="{26A8E605-8892-45FB-859C-713FE8334251}" type="pres">
      <dgm:prSet presAssocID="{71AB0E98-F5AF-4FEE-AB52-FBAC63B16A3B}" presName="horz2" presStyleCnt="0"/>
      <dgm:spPr/>
    </dgm:pt>
    <dgm:pt modelId="{B8C566FC-1B70-4659-8B0B-C4AD6DC10D2B}" type="pres">
      <dgm:prSet presAssocID="{71AB0E98-F5AF-4FEE-AB52-FBAC63B16A3B}" presName="horzSpace2" presStyleCnt="0"/>
      <dgm:spPr/>
    </dgm:pt>
    <dgm:pt modelId="{DC777C85-28D3-4296-8F48-84445BD0F0BC}" type="pres">
      <dgm:prSet presAssocID="{71AB0E98-F5AF-4FEE-AB52-FBAC63B16A3B}" presName="tx2" presStyleLbl="revTx" presStyleIdx="6" presStyleCnt="8"/>
      <dgm:spPr/>
    </dgm:pt>
    <dgm:pt modelId="{85F44B12-2C1B-4F38-A225-E86953AACC6F}" type="pres">
      <dgm:prSet presAssocID="{71AB0E98-F5AF-4FEE-AB52-FBAC63B16A3B}" presName="vert2" presStyleCnt="0"/>
      <dgm:spPr/>
    </dgm:pt>
    <dgm:pt modelId="{E2736698-CD87-4B54-941A-EB97E282C40A}" type="pres">
      <dgm:prSet presAssocID="{71AB0E98-F5AF-4FEE-AB52-FBAC63B16A3B}" presName="thinLine2b" presStyleLbl="callout" presStyleIdx="5" presStyleCnt="7"/>
      <dgm:spPr/>
    </dgm:pt>
    <dgm:pt modelId="{04192947-F390-4574-BFB0-E244EC0FB705}" type="pres">
      <dgm:prSet presAssocID="{71AB0E98-F5AF-4FEE-AB52-FBAC63B16A3B}" presName="vertSpace2b" presStyleCnt="0"/>
      <dgm:spPr/>
    </dgm:pt>
    <dgm:pt modelId="{1DE7FB24-5E79-40F8-93B9-B0904A2559BF}" type="pres">
      <dgm:prSet presAssocID="{9BF99722-81E7-48C5-BD07-7AB6FE11354E}" presName="horz2" presStyleCnt="0"/>
      <dgm:spPr/>
    </dgm:pt>
    <dgm:pt modelId="{7AAA2FEA-5F8D-435F-8614-8D67948FB21E}" type="pres">
      <dgm:prSet presAssocID="{9BF99722-81E7-48C5-BD07-7AB6FE11354E}" presName="horzSpace2" presStyleCnt="0"/>
      <dgm:spPr/>
    </dgm:pt>
    <dgm:pt modelId="{F99FDCCE-3B94-4854-B6F2-0DE16010EFCB}" type="pres">
      <dgm:prSet presAssocID="{9BF99722-81E7-48C5-BD07-7AB6FE11354E}" presName="tx2" presStyleLbl="revTx" presStyleIdx="7" presStyleCnt="8"/>
      <dgm:spPr/>
    </dgm:pt>
    <dgm:pt modelId="{0F4F86E6-D714-40E5-B06F-2C746174D901}" type="pres">
      <dgm:prSet presAssocID="{9BF99722-81E7-48C5-BD07-7AB6FE11354E}" presName="vert2" presStyleCnt="0"/>
      <dgm:spPr/>
    </dgm:pt>
    <dgm:pt modelId="{15CA6C4D-7D58-47AA-B4C8-863F58B8B4AE}" type="pres">
      <dgm:prSet presAssocID="{9BF99722-81E7-48C5-BD07-7AB6FE11354E}" presName="thinLine2b" presStyleLbl="callout" presStyleIdx="6" presStyleCnt="7"/>
      <dgm:spPr/>
    </dgm:pt>
    <dgm:pt modelId="{5F0C48BB-455D-433C-A19B-66C16F411870}" type="pres">
      <dgm:prSet presAssocID="{9BF99722-81E7-48C5-BD07-7AB6FE11354E}" presName="vertSpace2b" presStyleCnt="0"/>
      <dgm:spPr/>
    </dgm:pt>
  </dgm:ptLst>
  <dgm:cxnLst>
    <dgm:cxn modelId="{2695230B-1380-4DED-B56A-C7F5D506CD0F}" srcId="{FD97BEB7-89AD-41EE-9D5F-4DEB144032CB}" destId="{9B5FEDDF-3336-42FF-A68D-51C9D1814736}" srcOrd="4" destOrd="0" parTransId="{2D356AC1-B802-4E3D-BCE2-18930A063B2A}" sibTransId="{95C5B820-21C5-44FD-B037-F016B1406178}"/>
    <dgm:cxn modelId="{A31D292E-5254-4B77-BF09-58D976781F15}" srcId="{FD97BEB7-89AD-41EE-9D5F-4DEB144032CB}" destId="{FE4E0046-A23A-42AA-A9F9-15CE6F702733}" srcOrd="0" destOrd="0" parTransId="{4C01E92D-7F09-4B2B-8085-6CF1452D8396}" sibTransId="{43C5EB45-B695-45EE-88FA-1054FB6B98C2}"/>
    <dgm:cxn modelId="{BB513F2E-8437-45E4-BFF0-5F18722951F6}" srcId="{489A589A-46DE-0F49-B460-E7914F3E440D}" destId="{FD97BEB7-89AD-41EE-9D5F-4DEB144032CB}" srcOrd="0" destOrd="0" parTransId="{922FD527-3966-46CA-B331-C23A6913FA84}" sibTransId="{7838E5E2-453B-4FDB-B457-8CD28B29509D}"/>
    <dgm:cxn modelId="{B563E233-72B8-43B4-8FED-847207777B1A}" type="presOf" srcId="{71AB0E98-F5AF-4FEE-AB52-FBAC63B16A3B}" destId="{DC777C85-28D3-4296-8F48-84445BD0F0BC}" srcOrd="0" destOrd="0" presId="urn:microsoft.com/office/officeart/2008/layout/LinedList"/>
    <dgm:cxn modelId="{AA27F050-6B52-4AD2-AD51-F30335DDFC62}" type="presOf" srcId="{489A589A-46DE-0F49-B460-E7914F3E440D}" destId="{E97C280B-17F6-433C-ABE3-6E06FDD6A0C6}" srcOrd="0" destOrd="0" presId="urn:microsoft.com/office/officeart/2008/layout/LinedList"/>
    <dgm:cxn modelId="{0031EA77-A482-4E47-8E75-EED7D38F5932}" srcId="{FD97BEB7-89AD-41EE-9D5F-4DEB144032CB}" destId="{53853A04-E0AB-4F45-9417-8A29F249CD50}" srcOrd="2" destOrd="0" parTransId="{83088122-8D09-4028-9A70-B54D45C1C40E}" sibTransId="{54791447-3832-4B5E-B672-233487A891E1}"/>
    <dgm:cxn modelId="{0047095A-E58D-42BD-82BB-88FA769C60EA}" type="presOf" srcId="{FE4E0046-A23A-42AA-A9F9-15CE6F702733}" destId="{D1951E0F-A95B-4E16-95C9-C948D1C1E783}" srcOrd="0" destOrd="0" presId="urn:microsoft.com/office/officeart/2008/layout/LinedList"/>
    <dgm:cxn modelId="{27F54786-D810-4BAF-A435-0DB52F2DB286}" type="presOf" srcId="{9B5FEDDF-3336-42FF-A68D-51C9D1814736}" destId="{A9CBD248-F072-430E-86A8-421FEA9EB454}" srcOrd="0" destOrd="0" presId="urn:microsoft.com/office/officeart/2008/layout/LinedList"/>
    <dgm:cxn modelId="{6FDB3A96-619B-4C5D-96B2-02504E4B254E}" srcId="{FD97BEB7-89AD-41EE-9D5F-4DEB144032CB}" destId="{9BF99722-81E7-48C5-BD07-7AB6FE11354E}" srcOrd="6" destOrd="0" parTransId="{8BCC341F-06B2-40E0-ACCD-B5BD0A417173}" sibTransId="{B8068109-8A95-4695-94DC-C17B74032B6B}"/>
    <dgm:cxn modelId="{CA9EB4AC-ED28-4DC5-8929-B64AA57C0F7F}" type="presOf" srcId="{9BF99722-81E7-48C5-BD07-7AB6FE11354E}" destId="{F99FDCCE-3B94-4854-B6F2-0DE16010EFCB}" srcOrd="0" destOrd="0" presId="urn:microsoft.com/office/officeart/2008/layout/LinedList"/>
    <dgm:cxn modelId="{5A36B0BB-70C1-492D-B2D6-45D11FDF26B0}" type="presOf" srcId="{23CCA326-5094-4DDA-BE45-A6017BEEFA62}" destId="{A3072324-0D53-4D9F-9FD0-D8487A557459}" srcOrd="0" destOrd="0" presId="urn:microsoft.com/office/officeart/2008/layout/LinedList"/>
    <dgm:cxn modelId="{9D3217BF-1767-48CD-B191-F7C1E49CBCCC}" srcId="{FD97BEB7-89AD-41EE-9D5F-4DEB144032CB}" destId="{6B2CC9D8-624B-4640-BE52-A6E334C6C0CB}" srcOrd="1" destOrd="0" parTransId="{6B8BCAFD-415C-4160-9229-602342A3A164}" sibTransId="{C44BC66D-7E00-4649-BD7D-9E72F368A6DA}"/>
    <dgm:cxn modelId="{AB9065CE-6B9D-4986-9033-080CB37E10C4}" srcId="{FD97BEB7-89AD-41EE-9D5F-4DEB144032CB}" destId="{23CCA326-5094-4DDA-BE45-A6017BEEFA62}" srcOrd="3" destOrd="0" parTransId="{B96A8BC2-04AD-430B-B950-19DBD2C05203}" sibTransId="{0128F31E-4D6E-4A7C-B2DD-9AEF41DD43D3}"/>
    <dgm:cxn modelId="{08DF70D0-9C28-496C-B561-F4B35E6DA51D}" type="presOf" srcId="{53853A04-E0AB-4F45-9417-8A29F249CD50}" destId="{7BD823F6-55C1-4BBB-A39E-7342C8980BE1}" srcOrd="0" destOrd="0" presId="urn:microsoft.com/office/officeart/2008/layout/LinedList"/>
    <dgm:cxn modelId="{D66992D0-59DC-4D2E-9305-6A54860A4DBC}" srcId="{FD97BEB7-89AD-41EE-9D5F-4DEB144032CB}" destId="{71AB0E98-F5AF-4FEE-AB52-FBAC63B16A3B}" srcOrd="5" destOrd="0" parTransId="{2ACCA328-A99B-4DED-9C4C-6268ED8399E7}" sibTransId="{9D9746E5-B7CF-45FE-9836-BC535F47FD4A}"/>
    <dgm:cxn modelId="{8171C7E4-020F-4F50-830D-334FB9049901}" type="presOf" srcId="{FD97BEB7-89AD-41EE-9D5F-4DEB144032CB}" destId="{6529AA84-D986-49B7-94B5-7A9B8C1970EF}" srcOrd="0" destOrd="0" presId="urn:microsoft.com/office/officeart/2008/layout/LinedList"/>
    <dgm:cxn modelId="{4AF55FE8-BFD0-4E23-B7C8-486CEAEAF7DC}" type="presOf" srcId="{6B2CC9D8-624B-4640-BE52-A6E334C6C0CB}" destId="{C8262A6D-8491-4D3D-B124-FBACC12ABB2E}" srcOrd="0" destOrd="0" presId="urn:microsoft.com/office/officeart/2008/layout/LinedList"/>
    <dgm:cxn modelId="{4028F8C3-90F4-4AC6-AF3A-91210CE0FA8B}" type="presParOf" srcId="{E97C280B-17F6-433C-ABE3-6E06FDD6A0C6}" destId="{04234108-BF2C-495C-8E7E-EED4B5BBCA67}" srcOrd="0" destOrd="0" presId="urn:microsoft.com/office/officeart/2008/layout/LinedList"/>
    <dgm:cxn modelId="{8D8D2EC4-D9FE-4DD5-B8C1-4E6226E6016B}" type="presParOf" srcId="{E97C280B-17F6-433C-ABE3-6E06FDD6A0C6}" destId="{06F7DE47-5E78-401F-88AE-804501B2D209}" srcOrd="1" destOrd="0" presId="urn:microsoft.com/office/officeart/2008/layout/LinedList"/>
    <dgm:cxn modelId="{816FE714-AC58-4BC0-9E66-C3C07ABDF99F}" type="presParOf" srcId="{06F7DE47-5E78-401F-88AE-804501B2D209}" destId="{6529AA84-D986-49B7-94B5-7A9B8C1970EF}" srcOrd="0" destOrd="0" presId="urn:microsoft.com/office/officeart/2008/layout/LinedList"/>
    <dgm:cxn modelId="{4297CF9D-93B8-4F32-9AB3-A2283AE787CA}" type="presParOf" srcId="{06F7DE47-5E78-401F-88AE-804501B2D209}" destId="{38D0AD64-1A01-4609-980C-CCCB3D1C7385}" srcOrd="1" destOrd="0" presId="urn:microsoft.com/office/officeart/2008/layout/LinedList"/>
    <dgm:cxn modelId="{EA15D754-9086-47D5-8636-EFE9EA49DBD1}" type="presParOf" srcId="{38D0AD64-1A01-4609-980C-CCCB3D1C7385}" destId="{F27D5B0C-E0C8-497A-945B-94E3B768A20D}" srcOrd="0" destOrd="0" presId="urn:microsoft.com/office/officeart/2008/layout/LinedList"/>
    <dgm:cxn modelId="{048F1511-28A9-4B83-A7BA-DFAF65C836E0}" type="presParOf" srcId="{38D0AD64-1A01-4609-980C-CCCB3D1C7385}" destId="{8C507F7D-0EAA-4497-8BFA-B06CCD0834BE}" srcOrd="1" destOrd="0" presId="urn:microsoft.com/office/officeart/2008/layout/LinedList"/>
    <dgm:cxn modelId="{EC71332C-E9F0-4295-B8F2-BACEABD32471}" type="presParOf" srcId="{8C507F7D-0EAA-4497-8BFA-B06CCD0834BE}" destId="{1B9EF7E4-7F60-47D0-85B4-47503D08811F}" srcOrd="0" destOrd="0" presId="urn:microsoft.com/office/officeart/2008/layout/LinedList"/>
    <dgm:cxn modelId="{685B5125-C0A4-4D85-893B-CD9F7DDB8E11}" type="presParOf" srcId="{8C507F7D-0EAA-4497-8BFA-B06CCD0834BE}" destId="{D1951E0F-A95B-4E16-95C9-C948D1C1E783}" srcOrd="1" destOrd="0" presId="urn:microsoft.com/office/officeart/2008/layout/LinedList"/>
    <dgm:cxn modelId="{C55B5BFB-3611-4867-A75A-FE68091F1C0B}" type="presParOf" srcId="{8C507F7D-0EAA-4497-8BFA-B06CCD0834BE}" destId="{5E6D5A47-D5E1-4222-9B0D-D519873F017D}" srcOrd="2" destOrd="0" presId="urn:microsoft.com/office/officeart/2008/layout/LinedList"/>
    <dgm:cxn modelId="{D41E771B-CF4D-4EB5-AFAE-15C1E185FDA7}" type="presParOf" srcId="{38D0AD64-1A01-4609-980C-CCCB3D1C7385}" destId="{EA740182-848B-4CA1-BCE2-8DB2EE9AAB43}" srcOrd="2" destOrd="0" presId="urn:microsoft.com/office/officeart/2008/layout/LinedList"/>
    <dgm:cxn modelId="{821CB220-6473-454A-B913-D5C4C6B1C813}" type="presParOf" srcId="{38D0AD64-1A01-4609-980C-CCCB3D1C7385}" destId="{69F323DC-938B-4BA1-8842-C17A16D25E83}" srcOrd="3" destOrd="0" presId="urn:microsoft.com/office/officeart/2008/layout/LinedList"/>
    <dgm:cxn modelId="{93F2352B-D8A6-4E9B-A5B8-43CF9DA6538F}" type="presParOf" srcId="{38D0AD64-1A01-4609-980C-CCCB3D1C7385}" destId="{B8A14413-44EA-4D00-A308-5C4A495A2DCA}" srcOrd="4" destOrd="0" presId="urn:microsoft.com/office/officeart/2008/layout/LinedList"/>
    <dgm:cxn modelId="{1C298513-F84E-4268-B98D-153659E3D11D}" type="presParOf" srcId="{B8A14413-44EA-4D00-A308-5C4A495A2DCA}" destId="{AC63D019-A39F-4F64-8B63-759B48DEEEB0}" srcOrd="0" destOrd="0" presId="urn:microsoft.com/office/officeart/2008/layout/LinedList"/>
    <dgm:cxn modelId="{D6E9B653-70C9-48DC-B24D-E4A168D5ED36}" type="presParOf" srcId="{B8A14413-44EA-4D00-A308-5C4A495A2DCA}" destId="{C8262A6D-8491-4D3D-B124-FBACC12ABB2E}" srcOrd="1" destOrd="0" presId="urn:microsoft.com/office/officeart/2008/layout/LinedList"/>
    <dgm:cxn modelId="{85886B65-D9D3-455D-B839-71195910EA0F}" type="presParOf" srcId="{B8A14413-44EA-4D00-A308-5C4A495A2DCA}" destId="{F022DC73-929B-4D8E-9DBB-4E5423BEF13A}" srcOrd="2" destOrd="0" presId="urn:microsoft.com/office/officeart/2008/layout/LinedList"/>
    <dgm:cxn modelId="{6EA64196-2BE6-4E07-BAFC-A15930CCA742}" type="presParOf" srcId="{38D0AD64-1A01-4609-980C-CCCB3D1C7385}" destId="{1B38268B-DB3F-4DA6-8050-FEDA6A23A693}" srcOrd="5" destOrd="0" presId="urn:microsoft.com/office/officeart/2008/layout/LinedList"/>
    <dgm:cxn modelId="{7A9CDD02-09FF-411E-88B4-C25E60B1D8D5}" type="presParOf" srcId="{38D0AD64-1A01-4609-980C-CCCB3D1C7385}" destId="{D501A835-22DF-4DAC-ABC0-28C7C0A9ED7E}" srcOrd="6" destOrd="0" presId="urn:microsoft.com/office/officeart/2008/layout/LinedList"/>
    <dgm:cxn modelId="{49A78ABA-6C02-45C7-BBD8-700A3A60D459}" type="presParOf" srcId="{38D0AD64-1A01-4609-980C-CCCB3D1C7385}" destId="{3927D4D6-50FD-479D-BBC2-A54A3DCF3838}" srcOrd="7" destOrd="0" presId="urn:microsoft.com/office/officeart/2008/layout/LinedList"/>
    <dgm:cxn modelId="{A802733F-8DCB-413F-8F6D-CE96D49F40FF}" type="presParOf" srcId="{3927D4D6-50FD-479D-BBC2-A54A3DCF3838}" destId="{A00F6170-A069-4259-A540-5BCC5EC9096D}" srcOrd="0" destOrd="0" presId="urn:microsoft.com/office/officeart/2008/layout/LinedList"/>
    <dgm:cxn modelId="{D6643F3F-30B8-44CA-B29B-A57FFC116DDD}" type="presParOf" srcId="{3927D4D6-50FD-479D-BBC2-A54A3DCF3838}" destId="{7BD823F6-55C1-4BBB-A39E-7342C8980BE1}" srcOrd="1" destOrd="0" presId="urn:microsoft.com/office/officeart/2008/layout/LinedList"/>
    <dgm:cxn modelId="{6D63BC3B-4468-4505-A3D0-FAD62C7FF21C}" type="presParOf" srcId="{3927D4D6-50FD-479D-BBC2-A54A3DCF3838}" destId="{B3C8245A-BE0D-45EC-9731-BFC579959FCF}" srcOrd="2" destOrd="0" presId="urn:microsoft.com/office/officeart/2008/layout/LinedList"/>
    <dgm:cxn modelId="{8A17667D-CD23-449E-B829-0800A76543F8}" type="presParOf" srcId="{38D0AD64-1A01-4609-980C-CCCB3D1C7385}" destId="{092EA1AD-6143-4A86-BC27-55283AD19152}" srcOrd="8" destOrd="0" presId="urn:microsoft.com/office/officeart/2008/layout/LinedList"/>
    <dgm:cxn modelId="{BBEC5E5A-90E9-4E83-A4BB-3E291680FBFA}" type="presParOf" srcId="{38D0AD64-1A01-4609-980C-CCCB3D1C7385}" destId="{BC8AB7EB-E553-4B98-8CB4-F7B79E4AAF4F}" srcOrd="9" destOrd="0" presId="urn:microsoft.com/office/officeart/2008/layout/LinedList"/>
    <dgm:cxn modelId="{F98AB2A3-AF47-4FB4-868B-B3D3A0878433}" type="presParOf" srcId="{38D0AD64-1A01-4609-980C-CCCB3D1C7385}" destId="{2D8577C8-40DD-4342-A8CE-8C449F1C05A8}" srcOrd="10" destOrd="0" presId="urn:microsoft.com/office/officeart/2008/layout/LinedList"/>
    <dgm:cxn modelId="{4700AA97-FED6-4CEE-8283-4E9A034DA41C}" type="presParOf" srcId="{2D8577C8-40DD-4342-A8CE-8C449F1C05A8}" destId="{69BCEAE1-3121-4C77-B736-A63D5E4326C4}" srcOrd="0" destOrd="0" presId="urn:microsoft.com/office/officeart/2008/layout/LinedList"/>
    <dgm:cxn modelId="{40C2BE32-E525-4FBC-BC59-208DD4F182C1}" type="presParOf" srcId="{2D8577C8-40DD-4342-A8CE-8C449F1C05A8}" destId="{A3072324-0D53-4D9F-9FD0-D8487A557459}" srcOrd="1" destOrd="0" presId="urn:microsoft.com/office/officeart/2008/layout/LinedList"/>
    <dgm:cxn modelId="{35C71654-F97C-4DF4-868B-95D3A4E208FD}" type="presParOf" srcId="{2D8577C8-40DD-4342-A8CE-8C449F1C05A8}" destId="{CF657126-68D8-400C-B7C0-6767EE8FB553}" srcOrd="2" destOrd="0" presId="urn:microsoft.com/office/officeart/2008/layout/LinedList"/>
    <dgm:cxn modelId="{DF4E99EE-76E5-44A2-8948-24B68C18A085}" type="presParOf" srcId="{38D0AD64-1A01-4609-980C-CCCB3D1C7385}" destId="{A2ED25F4-31A8-43EF-AD57-1A82B65D733A}" srcOrd="11" destOrd="0" presId="urn:microsoft.com/office/officeart/2008/layout/LinedList"/>
    <dgm:cxn modelId="{0CA400EF-C5FF-475C-92FD-1B76484F1A86}" type="presParOf" srcId="{38D0AD64-1A01-4609-980C-CCCB3D1C7385}" destId="{C2291EEC-A066-4605-916A-1E74BC7E4431}" srcOrd="12" destOrd="0" presId="urn:microsoft.com/office/officeart/2008/layout/LinedList"/>
    <dgm:cxn modelId="{A292844D-BC18-418B-A1AE-9ED2AFF748E1}" type="presParOf" srcId="{38D0AD64-1A01-4609-980C-CCCB3D1C7385}" destId="{1FD45B24-C705-4E27-8AE5-01F34C9CE62E}" srcOrd="13" destOrd="0" presId="urn:microsoft.com/office/officeart/2008/layout/LinedList"/>
    <dgm:cxn modelId="{ECAAB8EF-10AC-4385-8837-3664531751B5}" type="presParOf" srcId="{1FD45B24-C705-4E27-8AE5-01F34C9CE62E}" destId="{9F1B6110-2714-432A-9CA1-2919D01B0FFB}" srcOrd="0" destOrd="0" presId="urn:microsoft.com/office/officeart/2008/layout/LinedList"/>
    <dgm:cxn modelId="{430EDE21-C662-44CB-BAD8-5EB7D16CE1E6}" type="presParOf" srcId="{1FD45B24-C705-4E27-8AE5-01F34C9CE62E}" destId="{A9CBD248-F072-430E-86A8-421FEA9EB454}" srcOrd="1" destOrd="0" presId="urn:microsoft.com/office/officeart/2008/layout/LinedList"/>
    <dgm:cxn modelId="{F30B7F06-A324-4951-AC29-D0338E373673}" type="presParOf" srcId="{1FD45B24-C705-4E27-8AE5-01F34C9CE62E}" destId="{D2D2EC71-A670-45F2-9194-2342B14DD3AC}" srcOrd="2" destOrd="0" presId="urn:microsoft.com/office/officeart/2008/layout/LinedList"/>
    <dgm:cxn modelId="{0E7BE249-0EE4-4E7F-B86C-AD48C17C9291}" type="presParOf" srcId="{38D0AD64-1A01-4609-980C-CCCB3D1C7385}" destId="{F68FD866-46A9-4CB8-909E-878442809FA0}" srcOrd="14" destOrd="0" presId="urn:microsoft.com/office/officeart/2008/layout/LinedList"/>
    <dgm:cxn modelId="{7D41F749-36C6-4CA1-BCD7-CE027A1A27C7}" type="presParOf" srcId="{38D0AD64-1A01-4609-980C-CCCB3D1C7385}" destId="{C607AA76-3A92-46B9-B1DC-CB8D0353FCA6}" srcOrd="15" destOrd="0" presId="urn:microsoft.com/office/officeart/2008/layout/LinedList"/>
    <dgm:cxn modelId="{B1673FD5-22A3-4A7A-AA27-C7516C2F6B06}" type="presParOf" srcId="{38D0AD64-1A01-4609-980C-CCCB3D1C7385}" destId="{26A8E605-8892-45FB-859C-713FE8334251}" srcOrd="16" destOrd="0" presId="urn:microsoft.com/office/officeart/2008/layout/LinedList"/>
    <dgm:cxn modelId="{1CC4EC94-E49D-460E-87D5-66EAAAA03113}" type="presParOf" srcId="{26A8E605-8892-45FB-859C-713FE8334251}" destId="{B8C566FC-1B70-4659-8B0B-C4AD6DC10D2B}" srcOrd="0" destOrd="0" presId="urn:microsoft.com/office/officeart/2008/layout/LinedList"/>
    <dgm:cxn modelId="{45CD4DA5-BFA9-4838-843A-979D847BDF49}" type="presParOf" srcId="{26A8E605-8892-45FB-859C-713FE8334251}" destId="{DC777C85-28D3-4296-8F48-84445BD0F0BC}" srcOrd="1" destOrd="0" presId="urn:microsoft.com/office/officeart/2008/layout/LinedList"/>
    <dgm:cxn modelId="{8283B67C-2537-4646-B2D3-240F47A9B297}" type="presParOf" srcId="{26A8E605-8892-45FB-859C-713FE8334251}" destId="{85F44B12-2C1B-4F38-A225-E86953AACC6F}" srcOrd="2" destOrd="0" presId="urn:microsoft.com/office/officeart/2008/layout/LinedList"/>
    <dgm:cxn modelId="{3C58902B-1C41-49CF-A4BA-7D81118630AC}" type="presParOf" srcId="{38D0AD64-1A01-4609-980C-CCCB3D1C7385}" destId="{E2736698-CD87-4B54-941A-EB97E282C40A}" srcOrd="17" destOrd="0" presId="urn:microsoft.com/office/officeart/2008/layout/LinedList"/>
    <dgm:cxn modelId="{5E3C1AA1-8099-4766-973D-71FDD173C7CB}" type="presParOf" srcId="{38D0AD64-1A01-4609-980C-CCCB3D1C7385}" destId="{04192947-F390-4574-BFB0-E244EC0FB705}" srcOrd="18" destOrd="0" presId="urn:microsoft.com/office/officeart/2008/layout/LinedList"/>
    <dgm:cxn modelId="{12595DBC-FCE0-4B2B-91FD-45C16F608E46}" type="presParOf" srcId="{38D0AD64-1A01-4609-980C-CCCB3D1C7385}" destId="{1DE7FB24-5E79-40F8-93B9-B0904A2559BF}" srcOrd="19" destOrd="0" presId="urn:microsoft.com/office/officeart/2008/layout/LinedList"/>
    <dgm:cxn modelId="{A1A10C14-5895-4BA2-A853-C831A7FE53B9}" type="presParOf" srcId="{1DE7FB24-5E79-40F8-93B9-B0904A2559BF}" destId="{7AAA2FEA-5F8D-435F-8614-8D67948FB21E}" srcOrd="0" destOrd="0" presId="urn:microsoft.com/office/officeart/2008/layout/LinedList"/>
    <dgm:cxn modelId="{1D5B0CDB-424A-4321-AD26-3AB2424AD9DB}" type="presParOf" srcId="{1DE7FB24-5E79-40F8-93B9-B0904A2559BF}" destId="{F99FDCCE-3B94-4854-B6F2-0DE16010EFCB}" srcOrd="1" destOrd="0" presId="urn:microsoft.com/office/officeart/2008/layout/LinedList"/>
    <dgm:cxn modelId="{D0692172-8B74-480C-829E-8AA5DDEF9A74}" type="presParOf" srcId="{1DE7FB24-5E79-40F8-93B9-B0904A2559BF}" destId="{0F4F86E6-D714-40E5-B06F-2C746174D901}" srcOrd="2" destOrd="0" presId="urn:microsoft.com/office/officeart/2008/layout/LinedList"/>
    <dgm:cxn modelId="{3A019837-6F72-4417-B010-D7AF2D9FB520}" type="presParOf" srcId="{38D0AD64-1A01-4609-980C-CCCB3D1C7385}" destId="{15CA6C4D-7D58-47AA-B4C8-863F58B8B4AE}" srcOrd="20" destOrd="0" presId="urn:microsoft.com/office/officeart/2008/layout/LinedList"/>
    <dgm:cxn modelId="{953824DE-CB01-4A04-8A95-D578DB4DE09A}" type="presParOf" srcId="{38D0AD64-1A01-4609-980C-CCCB3D1C7385}" destId="{5F0C48BB-455D-433C-A19B-66C16F411870}" srcOrd="2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9A589A-46DE-0F49-B460-E7914F3E440D}"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FD97BEB7-89AD-41EE-9D5F-4DEB144032CB}">
      <dgm:prSet/>
      <dgm:spPr/>
      <dgm:t>
        <a:bodyPr/>
        <a:lstStyle/>
        <a:p>
          <a:r>
            <a:rPr lang="en-US" dirty="0"/>
            <a:t>Generative AI</a:t>
          </a:r>
        </a:p>
      </dgm:t>
    </dgm:pt>
    <dgm:pt modelId="{922FD527-3966-46CA-B331-C23A6913FA84}" type="parTrans" cxnId="{BB513F2E-8437-45E4-BFF0-5F18722951F6}">
      <dgm:prSet/>
      <dgm:spPr/>
      <dgm:t>
        <a:bodyPr/>
        <a:lstStyle/>
        <a:p>
          <a:endParaRPr lang="en-US"/>
        </a:p>
      </dgm:t>
    </dgm:pt>
    <dgm:pt modelId="{7838E5E2-453B-4FDB-B457-8CD28B29509D}" type="sibTrans" cxnId="{BB513F2E-8437-45E4-BFF0-5F18722951F6}">
      <dgm:prSet/>
      <dgm:spPr/>
      <dgm:t>
        <a:bodyPr/>
        <a:lstStyle/>
        <a:p>
          <a:endParaRPr lang="en-US"/>
        </a:p>
      </dgm:t>
    </dgm:pt>
    <dgm:pt modelId="{FE4E0046-A23A-42AA-A9F9-15CE6F702733}">
      <dgm:prSet/>
      <dgm:spPr/>
      <dgm:t>
        <a:bodyPr/>
        <a:lstStyle/>
        <a:p>
          <a:r>
            <a:rPr lang="en-US" dirty="0"/>
            <a:t>Developed by OpenAI (Creators of </a:t>
          </a:r>
          <a:r>
            <a:rPr lang="en-US" dirty="0" err="1"/>
            <a:t>OpenGPT</a:t>
          </a:r>
          <a:r>
            <a:rPr lang="en-US" dirty="0"/>
            <a:t>) </a:t>
          </a:r>
        </a:p>
      </dgm:t>
    </dgm:pt>
    <dgm:pt modelId="{4C01E92D-7F09-4B2B-8085-6CF1452D8396}" type="parTrans" cxnId="{A31D292E-5254-4B77-BF09-58D976781F15}">
      <dgm:prSet/>
      <dgm:spPr/>
      <dgm:t>
        <a:bodyPr/>
        <a:lstStyle/>
        <a:p>
          <a:endParaRPr lang="en-US"/>
        </a:p>
      </dgm:t>
    </dgm:pt>
    <dgm:pt modelId="{43C5EB45-B695-45EE-88FA-1054FB6B98C2}" type="sibTrans" cxnId="{A31D292E-5254-4B77-BF09-58D976781F15}">
      <dgm:prSet/>
      <dgm:spPr/>
      <dgm:t>
        <a:bodyPr/>
        <a:lstStyle/>
        <a:p>
          <a:endParaRPr lang="en-US"/>
        </a:p>
      </dgm:t>
    </dgm:pt>
    <dgm:pt modelId="{6B2CC9D8-624B-4640-BE52-A6E334C6C0CB}">
      <dgm:prSet/>
      <dgm:spPr/>
      <dgm:t>
        <a:bodyPr/>
        <a:lstStyle/>
        <a:p>
          <a:r>
            <a:rPr lang="en-US" dirty="0"/>
            <a:t>Advanced Language Models</a:t>
          </a:r>
        </a:p>
      </dgm:t>
    </dgm:pt>
    <dgm:pt modelId="{6B8BCAFD-415C-4160-9229-602342A3A164}" type="parTrans" cxnId="{9D3217BF-1767-48CD-B191-F7C1E49CBCCC}">
      <dgm:prSet/>
      <dgm:spPr/>
      <dgm:t>
        <a:bodyPr/>
        <a:lstStyle/>
        <a:p>
          <a:endParaRPr lang="en-US"/>
        </a:p>
      </dgm:t>
    </dgm:pt>
    <dgm:pt modelId="{C44BC66D-7E00-4649-BD7D-9E72F368A6DA}" type="sibTrans" cxnId="{9D3217BF-1767-48CD-B191-F7C1E49CBCCC}">
      <dgm:prSet/>
      <dgm:spPr/>
      <dgm:t>
        <a:bodyPr/>
        <a:lstStyle/>
        <a:p>
          <a:endParaRPr lang="en-US"/>
        </a:p>
      </dgm:t>
    </dgm:pt>
    <dgm:pt modelId="{23CCA326-5094-4DDA-BE45-A6017BEEFA62}">
      <dgm:prSet/>
      <dgm:spPr/>
      <dgm:t>
        <a:bodyPr/>
        <a:lstStyle/>
        <a:p>
          <a:r>
            <a:rPr lang="en-US" dirty="0"/>
            <a:t>Answers questions</a:t>
          </a:r>
        </a:p>
      </dgm:t>
    </dgm:pt>
    <dgm:pt modelId="{B96A8BC2-04AD-430B-B950-19DBD2C05203}" type="parTrans" cxnId="{AB9065CE-6B9D-4986-9033-080CB37E10C4}">
      <dgm:prSet/>
      <dgm:spPr/>
      <dgm:t>
        <a:bodyPr/>
        <a:lstStyle/>
        <a:p>
          <a:endParaRPr lang="en-US"/>
        </a:p>
      </dgm:t>
    </dgm:pt>
    <dgm:pt modelId="{0128F31E-4D6E-4A7C-B2DD-9AEF41DD43D3}" type="sibTrans" cxnId="{AB9065CE-6B9D-4986-9033-080CB37E10C4}">
      <dgm:prSet/>
      <dgm:spPr/>
      <dgm:t>
        <a:bodyPr/>
        <a:lstStyle/>
        <a:p>
          <a:endParaRPr lang="en-US"/>
        </a:p>
      </dgm:t>
    </dgm:pt>
    <dgm:pt modelId="{9B5FEDDF-3336-42FF-A68D-51C9D1814736}">
      <dgm:prSet/>
      <dgm:spPr/>
      <dgm:t>
        <a:bodyPr/>
        <a:lstStyle/>
        <a:p>
          <a:r>
            <a:rPr lang="en-US" dirty="0"/>
            <a:t>Provides information</a:t>
          </a:r>
        </a:p>
      </dgm:t>
    </dgm:pt>
    <dgm:pt modelId="{2D356AC1-B802-4E3D-BCE2-18930A063B2A}" type="parTrans" cxnId="{2695230B-1380-4DED-B56A-C7F5D506CD0F}">
      <dgm:prSet/>
      <dgm:spPr/>
      <dgm:t>
        <a:bodyPr/>
        <a:lstStyle/>
        <a:p>
          <a:endParaRPr lang="en-US"/>
        </a:p>
      </dgm:t>
    </dgm:pt>
    <dgm:pt modelId="{95C5B820-21C5-44FD-B037-F016B1406178}" type="sibTrans" cxnId="{2695230B-1380-4DED-B56A-C7F5D506CD0F}">
      <dgm:prSet/>
      <dgm:spPr/>
      <dgm:t>
        <a:bodyPr/>
        <a:lstStyle/>
        <a:p>
          <a:endParaRPr lang="en-US"/>
        </a:p>
      </dgm:t>
    </dgm:pt>
    <dgm:pt modelId="{71AB0E98-F5AF-4FEE-AB52-FBAC63B16A3B}">
      <dgm:prSet/>
      <dgm:spPr/>
      <dgm:t>
        <a:bodyPr/>
        <a:lstStyle/>
        <a:p>
          <a:r>
            <a:rPr lang="en-US" dirty="0"/>
            <a:t>Assists with writing, code, essays and more</a:t>
          </a:r>
        </a:p>
      </dgm:t>
    </dgm:pt>
    <dgm:pt modelId="{2ACCA328-A99B-4DED-9C4C-6268ED8399E7}" type="parTrans" cxnId="{D66992D0-59DC-4D2E-9305-6A54860A4DBC}">
      <dgm:prSet/>
      <dgm:spPr/>
      <dgm:t>
        <a:bodyPr/>
        <a:lstStyle/>
        <a:p>
          <a:endParaRPr lang="en-US"/>
        </a:p>
      </dgm:t>
    </dgm:pt>
    <dgm:pt modelId="{9D9746E5-B7CF-45FE-9836-BC535F47FD4A}" type="sibTrans" cxnId="{D66992D0-59DC-4D2E-9305-6A54860A4DBC}">
      <dgm:prSet/>
      <dgm:spPr/>
      <dgm:t>
        <a:bodyPr/>
        <a:lstStyle/>
        <a:p>
          <a:endParaRPr lang="en-US"/>
        </a:p>
      </dgm:t>
    </dgm:pt>
    <dgm:pt modelId="{9BF99722-81E7-48C5-BD07-7AB6FE11354E}">
      <dgm:prSet/>
      <dgm:spPr/>
      <dgm:t>
        <a:bodyPr/>
        <a:lstStyle/>
        <a:p>
          <a:r>
            <a:rPr lang="en-US" dirty="0"/>
            <a:t>Generates creative content</a:t>
          </a:r>
        </a:p>
      </dgm:t>
    </dgm:pt>
    <dgm:pt modelId="{8BCC341F-06B2-40E0-ACCD-B5BD0A417173}" type="parTrans" cxnId="{6FDB3A96-619B-4C5D-96B2-02504E4B254E}">
      <dgm:prSet/>
      <dgm:spPr/>
      <dgm:t>
        <a:bodyPr/>
        <a:lstStyle/>
        <a:p>
          <a:endParaRPr lang="en-US"/>
        </a:p>
      </dgm:t>
    </dgm:pt>
    <dgm:pt modelId="{B8068109-8A95-4695-94DC-C17B74032B6B}" type="sibTrans" cxnId="{6FDB3A96-619B-4C5D-96B2-02504E4B254E}">
      <dgm:prSet/>
      <dgm:spPr/>
      <dgm:t>
        <a:bodyPr/>
        <a:lstStyle/>
        <a:p>
          <a:endParaRPr lang="en-US"/>
        </a:p>
      </dgm:t>
    </dgm:pt>
    <dgm:pt modelId="{53853A04-E0AB-4F45-9417-8A29F249CD50}">
      <dgm:prSet/>
      <dgm:spPr/>
      <dgm:t>
        <a:bodyPr/>
        <a:lstStyle/>
        <a:p>
          <a:r>
            <a:rPr lang="en-US" dirty="0"/>
            <a:t>Works in many languages</a:t>
          </a:r>
        </a:p>
      </dgm:t>
    </dgm:pt>
    <dgm:pt modelId="{83088122-8D09-4028-9A70-B54D45C1C40E}" type="parTrans" cxnId="{0031EA77-A482-4E47-8E75-EED7D38F5932}">
      <dgm:prSet/>
      <dgm:spPr/>
      <dgm:t>
        <a:bodyPr/>
        <a:lstStyle/>
        <a:p>
          <a:endParaRPr lang="en-US"/>
        </a:p>
      </dgm:t>
    </dgm:pt>
    <dgm:pt modelId="{54791447-3832-4B5E-B672-233487A891E1}" type="sibTrans" cxnId="{0031EA77-A482-4E47-8E75-EED7D38F5932}">
      <dgm:prSet/>
      <dgm:spPr/>
      <dgm:t>
        <a:bodyPr/>
        <a:lstStyle/>
        <a:p>
          <a:endParaRPr lang="en-US"/>
        </a:p>
      </dgm:t>
    </dgm:pt>
    <dgm:pt modelId="{E97C280B-17F6-433C-ABE3-6E06FDD6A0C6}" type="pres">
      <dgm:prSet presAssocID="{489A589A-46DE-0F49-B460-E7914F3E440D}" presName="vert0" presStyleCnt="0">
        <dgm:presLayoutVars>
          <dgm:dir/>
          <dgm:animOne val="branch"/>
          <dgm:animLvl val="lvl"/>
        </dgm:presLayoutVars>
      </dgm:prSet>
      <dgm:spPr/>
    </dgm:pt>
    <dgm:pt modelId="{04234108-BF2C-495C-8E7E-EED4B5BBCA67}" type="pres">
      <dgm:prSet presAssocID="{FD97BEB7-89AD-41EE-9D5F-4DEB144032CB}" presName="thickLine" presStyleLbl="alignNode1" presStyleIdx="0" presStyleCnt="1"/>
      <dgm:spPr/>
    </dgm:pt>
    <dgm:pt modelId="{06F7DE47-5E78-401F-88AE-804501B2D209}" type="pres">
      <dgm:prSet presAssocID="{FD97BEB7-89AD-41EE-9D5F-4DEB144032CB}" presName="horz1" presStyleCnt="0"/>
      <dgm:spPr/>
    </dgm:pt>
    <dgm:pt modelId="{6529AA84-D986-49B7-94B5-7A9B8C1970EF}" type="pres">
      <dgm:prSet presAssocID="{FD97BEB7-89AD-41EE-9D5F-4DEB144032CB}" presName="tx1" presStyleLbl="revTx" presStyleIdx="0" presStyleCnt="8"/>
      <dgm:spPr/>
    </dgm:pt>
    <dgm:pt modelId="{38D0AD64-1A01-4609-980C-CCCB3D1C7385}" type="pres">
      <dgm:prSet presAssocID="{FD97BEB7-89AD-41EE-9D5F-4DEB144032CB}" presName="vert1" presStyleCnt="0"/>
      <dgm:spPr/>
    </dgm:pt>
    <dgm:pt modelId="{F27D5B0C-E0C8-497A-945B-94E3B768A20D}" type="pres">
      <dgm:prSet presAssocID="{FE4E0046-A23A-42AA-A9F9-15CE6F702733}" presName="vertSpace2a" presStyleCnt="0"/>
      <dgm:spPr/>
    </dgm:pt>
    <dgm:pt modelId="{8C507F7D-0EAA-4497-8BFA-B06CCD0834BE}" type="pres">
      <dgm:prSet presAssocID="{FE4E0046-A23A-42AA-A9F9-15CE6F702733}" presName="horz2" presStyleCnt="0"/>
      <dgm:spPr/>
    </dgm:pt>
    <dgm:pt modelId="{1B9EF7E4-7F60-47D0-85B4-47503D08811F}" type="pres">
      <dgm:prSet presAssocID="{FE4E0046-A23A-42AA-A9F9-15CE6F702733}" presName="horzSpace2" presStyleCnt="0"/>
      <dgm:spPr/>
    </dgm:pt>
    <dgm:pt modelId="{D1951E0F-A95B-4E16-95C9-C948D1C1E783}" type="pres">
      <dgm:prSet presAssocID="{FE4E0046-A23A-42AA-A9F9-15CE6F702733}" presName="tx2" presStyleLbl="revTx" presStyleIdx="1" presStyleCnt="8"/>
      <dgm:spPr/>
    </dgm:pt>
    <dgm:pt modelId="{5E6D5A47-D5E1-4222-9B0D-D519873F017D}" type="pres">
      <dgm:prSet presAssocID="{FE4E0046-A23A-42AA-A9F9-15CE6F702733}" presName="vert2" presStyleCnt="0"/>
      <dgm:spPr/>
    </dgm:pt>
    <dgm:pt modelId="{EA740182-848B-4CA1-BCE2-8DB2EE9AAB43}" type="pres">
      <dgm:prSet presAssocID="{FE4E0046-A23A-42AA-A9F9-15CE6F702733}" presName="thinLine2b" presStyleLbl="callout" presStyleIdx="0" presStyleCnt="7"/>
      <dgm:spPr/>
    </dgm:pt>
    <dgm:pt modelId="{69F323DC-938B-4BA1-8842-C17A16D25E83}" type="pres">
      <dgm:prSet presAssocID="{FE4E0046-A23A-42AA-A9F9-15CE6F702733}" presName="vertSpace2b" presStyleCnt="0"/>
      <dgm:spPr/>
    </dgm:pt>
    <dgm:pt modelId="{B8A14413-44EA-4D00-A308-5C4A495A2DCA}" type="pres">
      <dgm:prSet presAssocID="{6B2CC9D8-624B-4640-BE52-A6E334C6C0CB}" presName="horz2" presStyleCnt="0"/>
      <dgm:spPr/>
    </dgm:pt>
    <dgm:pt modelId="{AC63D019-A39F-4F64-8B63-759B48DEEEB0}" type="pres">
      <dgm:prSet presAssocID="{6B2CC9D8-624B-4640-BE52-A6E334C6C0CB}" presName="horzSpace2" presStyleCnt="0"/>
      <dgm:spPr/>
    </dgm:pt>
    <dgm:pt modelId="{C8262A6D-8491-4D3D-B124-FBACC12ABB2E}" type="pres">
      <dgm:prSet presAssocID="{6B2CC9D8-624B-4640-BE52-A6E334C6C0CB}" presName="tx2" presStyleLbl="revTx" presStyleIdx="2" presStyleCnt="8"/>
      <dgm:spPr/>
    </dgm:pt>
    <dgm:pt modelId="{F022DC73-929B-4D8E-9DBB-4E5423BEF13A}" type="pres">
      <dgm:prSet presAssocID="{6B2CC9D8-624B-4640-BE52-A6E334C6C0CB}" presName="vert2" presStyleCnt="0"/>
      <dgm:spPr/>
    </dgm:pt>
    <dgm:pt modelId="{1B38268B-DB3F-4DA6-8050-FEDA6A23A693}" type="pres">
      <dgm:prSet presAssocID="{6B2CC9D8-624B-4640-BE52-A6E334C6C0CB}" presName="thinLine2b" presStyleLbl="callout" presStyleIdx="1" presStyleCnt="7"/>
      <dgm:spPr/>
    </dgm:pt>
    <dgm:pt modelId="{D501A835-22DF-4DAC-ABC0-28C7C0A9ED7E}" type="pres">
      <dgm:prSet presAssocID="{6B2CC9D8-624B-4640-BE52-A6E334C6C0CB}" presName="vertSpace2b" presStyleCnt="0"/>
      <dgm:spPr/>
    </dgm:pt>
    <dgm:pt modelId="{3927D4D6-50FD-479D-BBC2-A54A3DCF3838}" type="pres">
      <dgm:prSet presAssocID="{53853A04-E0AB-4F45-9417-8A29F249CD50}" presName="horz2" presStyleCnt="0"/>
      <dgm:spPr/>
    </dgm:pt>
    <dgm:pt modelId="{A00F6170-A069-4259-A540-5BCC5EC9096D}" type="pres">
      <dgm:prSet presAssocID="{53853A04-E0AB-4F45-9417-8A29F249CD50}" presName="horzSpace2" presStyleCnt="0"/>
      <dgm:spPr/>
    </dgm:pt>
    <dgm:pt modelId="{7BD823F6-55C1-4BBB-A39E-7342C8980BE1}" type="pres">
      <dgm:prSet presAssocID="{53853A04-E0AB-4F45-9417-8A29F249CD50}" presName="tx2" presStyleLbl="revTx" presStyleIdx="3" presStyleCnt="8"/>
      <dgm:spPr/>
    </dgm:pt>
    <dgm:pt modelId="{B3C8245A-BE0D-45EC-9731-BFC579959FCF}" type="pres">
      <dgm:prSet presAssocID="{53853A04-E0AB-4F45-9417-8A29F249CD50}" presName="vert2" presStyleCnt="0"/>
      <dgm:spPr/>
    </dgm:pt>
    <dgm:pt modelId="{092EA1AD-6143-4A86-BC27-55283AD19152}" type="pres">
      <dgm:prSet presAssocID="{53853A04-E0AB-4F45-9417-8A29F249CD50}" presName="thinLine2b" presStyleLbl="callout" presStyleIdx="2" presStyleCnt="7"/>
      <dgm:spPr/>
    </dgm:pt>
    <dgm:pt modelId="{BC8AB7EB-E553-4B98-8CB4-F7B79E4AAF4F}" type="pres">
      <dgm:prSet presAssocID="{53853A04-E0AB-4F45-9417-8A29F249CD50}" presName="vertSpace2b" presStyleCnt="0"/>
      <dgm:spPr/>
    </dgm:pt>
    <dgm:pt modelId="{2D8577C8-40DD-4342-A8CE-8C449F1C05A8}" type="pres">
      <dgm:prSet presAssocID="{23CCA326-5094-4DDA-BE45-A6017BEEFA62}" presName="horz2" presStyleCnt="0"/>
      <dgm:spPr/>
    </dgm:pt>
    <dgm:pt modelId="{69BCEAE1-3121-4C77-B736-A63D5E4326C4}" type="pres">
      <dgm:prSet presAssocID="{23CCA326-5094-4DDA-BE45-A6017BEEFA62}" presName="horzSpace2" presStyleCnt="0"/>
      <dgm:spPr/>
    </dgm:pt>
    <dgm:pt modelId="{A3072324-0D53-4D9F-9FD0-D8487A557459}" type="pres">
      <dgm:prSet presAssocID="{23CCA326-5094-4DDA-BE45-A6017BEEFA62}" presName="tx2" presStyleLbl="revTx" presStyleIdx="4" presStyleCnt="8"/>
      <dgm:spPr/>
    </dgm:pt>
    <dgm:pt modelId="{CF657126-68D8-400C-B7C0-6767EE8FB553}" type="pres">
      <dgm:prSet presAssocID="{23CCA326-5094-4DDA-BE45-A6017BEEFA62}" presName="vert2" presStyleCnt="0"/>
      <dgm:spPr/>
    </dgm:pt>
    <dgm:pt modelId="{A2ED25F4-31A8-43EF-AD57-1A82B65D733A}" type="pres">
      <dgm:prSet presAssocID="{23CCA326-5094-4DDA-BE45-A6017BEEFA62}" presName="thinLine2b" presStyleLbl="callout" presStyleIdx="3" presStyleCnt="7"/>
      <dgm:spPr/>
    </dgm:pt>
    <dgm:pt modelId="{C2291EEC-A066-4605-916A-1E74BC7E4431}" type="pres">
      <dgm:prSet presAssocID="{23CCA326-5094-4DDA-BE45-A6017BEEFA62}" presName="vertSpace2b" presStyleCnt="0"/>
      <dgm:spPr/>
    </dgm:pt>
    <dgm:pt modelId="{1FD45B24-C705-4E27-8AE5-01F34C9CE62E}" type="pres">
      <dgm:prSet presAssocID="{9B5FEDDF-3336-42FF-A68D-51C9D1814736}" presName="horz2" presStyleCnt="0"/>
      <dgm:spPr/>
    </dgm:pt>
    <dgm:pt modelId="{9F1B6110-2714-432A-9CA1-2919D01B0FFB}" type="pres">
      <dgm:prSet presAssocID="{9B5FEDDF-3336-42FF-A68D-51C9D1814736}" presName="horzSpace2" presStyleCnt="0"/>
      <dgm:spPr/>
    </dgm:pt>
    <dgm:pt modelId="{A9CBD248-F072-430E-86A8-421FEA9EB454}" type="pres">
      <dgm:prSet presAssocID="{9B5FEDDF-3336-42FF-A68D-51C9D1814736}" presName="tx2" presStyleLbl="revTx" presStyleIdx="5" presStyleCnt="8"/>
      <dgm:spPr/>
    </dgm:pt>
    <dgm:pt modelId="{D2D2EC71-A670-45F2-9194-2342B14DD3AC}" type="pres">
      <dgm:prSet presAssocID="{9B5FEDDF-3336-42FF-A68D-51C9D1814736}" presName="vert2" presStyleCnt="0"/>
      <dgm:spPr/>
    </dgm:pt>
    <dgm:pt modelId="{F68FD866-46A9-4CB8-909E-878442809FA0}" type="pres">
      <dgm:prSet presAssocID="{9B5FEDDF-3336-42FF-A68D-51C9D1814736}" presName="thinLine2b" presStyleLbl="callout" presStyleIdx="4" presStyleCnt="7"/>
      <dgm:spPr/>
    </dgm:pt>
    <dgm:pt modelId="{C607AA76-3A92-46B9-B1DC-CB8D0353FCA6}" type="pres">
      <dgm:prSet presAssocID="{9B5FEDDF-3336-42FF-A68D-51C9D1814736}" presName="vertSpace2b" presStyleCnt="0"/>
      <dgm:spPr/>
    </dgm:pt>
    <dgm:pt modelId="{26A8E605-8892-45FB-859C-713FE8334251}" type="pres">
      <dgm:prSet presAssocID="{71AB0E98-F5AF-4FEE-AB52-FBAC63B16A3B}" presName="horz2" presStyleCnt="0"/>
      <dgm:spPr/>
    </dgm:pt>
    <dgm:pt modelId="{B8C566FC-1B70-4659-8B0B-C4AD6DC10D2B}" type="pres">
      <dgm:prSet presAssocID="{71AB0E98-F5AF-4FEE-AB52-FBAC63B16A3B}" presName="horzSpace2" presStyleCnt="0"/>
      <dgm:spPr/>
    </dgm:pt>
    <dgm:pt modelId="{DC777C85-28D3-4296-8F48-84445BD0F0BC}" type="pres">
      <dgm:prSet presAssocID="{71AB0E98-F5AF-4FEE-AB52-FBAC63B16A3B}" presName="tx2" presStyleLbl="revTx" presStyleIdx="6" presStyleCnt="8"/>
      <dgm:spPr/>
    </dgm:pt>
    <dgm:pt modelId="{85F44B12-2C1B-4F38-A225-E86953AACC6F}" type="pres">
      <dgm:prSet presAssocID="{71AB0E98-F5AF-4FEE-AB52-FBAC63B16A3B}" presName="vert2" presStyleCnt="0"/>
      <dgm:spPr/>
    </dgm:pt>
    <dgm:pt modelId="{E2736698-CD87-4B54-941A-EB97E282C40A}" type="pres">
      <dgm:prSet presAssocID="{71AB0E98-F5AF-4FEE-AB52-FBAC63B16A3B}" presName="thinLine2b" presStyleLbl="callout" presStyleIdx="5" presStyleCnt="7"/>
      <dgm:spPr/>
    </dgm:pt>
    <dgm:pt modelId="{04192947-F390-4574-BFB0-E244EC0FB705}" type="pres">
      <dgm:prSet presAssocID="{71AB0E98-F5AF-4FEE-AB52-FBAC63B16A3B}" presName="vertSpace2b" presStyleCnt="0"/>
      <dgm:spPr/>
    </dgm:pt>
    <dgm:pt modelId="{1DE7FB24-5E79-40F8-93B9-B0904A2559BF}" type="pres">
      <dgm:prSet presAssocID="{9BF99722-81E7-48C5-BD07-7AB6FE11354E}" presName="horz2" presStyleCnt="0"/>
      <dgm:spPr/>
    </dgm:pt>
    <dgm:pt modelId="{7AAA2FEA-5F8D-435F-8614-8D67948FB21E}" type="pres">
      <dgm:prSet presAssocID="{9BF99722-81E7-48C5-BD07-7AB6FE11354E}" presName="horzSpace2" presStyleCnt="0"/>
      <dgm:spPr/>
    </dgm:pt>
    <dgm:pt modelId="{F99FDCCE-3B94-4854-B6F2-0DE16010EFCB}" type="pres">
      <dgm:prSet presAssocID="{9BF99722-81E7-48C5-BD07-7AB6FE11354E}" presName="tx2" presStyleLbl="revTx" presStyleIdx="7" presStyleCnt="8"/>
      <dgm:spPr/>
    </dgm:pt>
    <dgm:pt modelId="{0F4F86E6-D714-40E5-B06F-2C746174D901}" type="pres">
      <dgm:prSet presAssocID="{9BF99722-81E7-48C5-BD07-7AB6FE11354E}" presName="vert2" presStyleCnt="0"/>
      <dgm:spPr/>
    </dgm:pt>
    <dgm:pt modelId="{15CA6C4D-7D58-47AA-B4C8-863F58B8B4AE}" type="pres">
      <dgm:prSet presAssocID="{9BF99722-81E7-48C5-BD07-7AB6FE11354E}" presName="thinLine2b" presStyleLbl="callout" presStyleIdx="6" presStyleCnt="7"/>
      <dgm:spPr/>
    </dgm:pt>
    <dgm:pt modelId="{5F0C48BB-455D-433C-A19B-66C16F411870}" type="pres">
      <dgm:prSet presAssocID="{9BF99722-81E7-48C5-BD07-7AB6FE11354E}" presName="vertSpace2b" presStyleCnt="0"/>
      <dgm:spPr/>
    </dgm:pt>
  </dgm:ptLst>
  <dgm:cxnLst>
    <dgm:cxn modelId="{2695230B-1380-4DED-B56A-C7F5D506CD0F}" srcId="{FD97BEB7-89AD-41EE-9D5F-4DEB144032CB}" destId="{9B5FEDDF-3336-42FF-A68D-51C9D1814736}" srcOrd="4" destOrd="0" parTransId="{2D356AC1-B802-4E3D-BCE2-18930A063B2A}" sibTransId="{95C5B820-21C5-44FD-B037-F016B1406178}"/>
    <dgm:cxn modelId="{A31D292E-5254-4B77-BF09-58D976781F15}" srcId="{FD97BEB7-89AD-41EE-9D5F-4DEB144032CB}" destId="{FE4E0046-A23A-42AA-A9F9-15CE6F702733}" srcOrd="0" destOrd="0" parTransId="{4C01E92D-7F09-4B2B-8085-6CF1452D8396}" sibTransId="{43C5EB45-B695-45EE-88FA-1054FB6B98C2}"/>
    <dgm:cxn modelId="{BB513F2E-8437-45E4-BFF0-5F18722951F6}" srcId="{489A589A-46DE-0F49-B460-E7914F3E440D}" destId="{FD97BEB7-89AD-41EE-9D5F-4DEB144032CB}" srcOrd="0" destOrd="0" parTransId="{922FD527-3966-46CA-B331-C23A6913FA84}" sibTransId="{7838E5E2-453B-4FDB-B457-8CD28B29509D}"/>
    <dgm:cxn modelId="{B563E233-72B8-43B4-8FED-847207777B1A}" type="presOf" srcId="{71AB0E98-F5AF-4FEE-AB52-FBAC63B16A3B}" destId="{DC777C85-28D3-4296-8F48-84445BD0F0BC}" srcOrd="0" destOrd="0" presId="urn:microsoft.com/office/officeart/2008/layout/LinedList"/>
    <dgm:cxn modelId="{AA27F050-6B52-4AD2-AD51-F30335DDFC62}" type="presOf" srcId="{489A589A-46DE-0F49-B460-E7914F3E440D}" destId="{E97C280B-17F6-433C-ABE3-6E06FDD6A0C6}" srcOrd="0" destOrd="0" presId="urn:microsoft.com/office/officeart/2008/layout/LinedList"/>
    <dgm:cxn modelId="{0031EA77-A482-4E47-8E75-EED7D38F5932}" srcId="{FD97BEB7-89AD-41EE-9D5F-4DEB144032CB}" destId="{53853A04-E0AB-4F45-9417-8A29F249CD50}" srcOrd="2" destOrd="0" parTransId="{83088122-8D09-4028-9A70-B54D45C1C40E}" sibTransId="{54791447-3832-4B5E-B672-233487A891E1}"/>
    <dgm:cxn modelId="{0047095A-E58D-42BD-82BB-88FA769C60EA}" type="presOf" srcId="{FE4E0046-A23A-42AA-A9F9-15CE6F702733}" destId="{D1951E0F-A95B-4E16-95C9-C948D1C1E783}" srcOrd="0" destOrd="0" presId="urn:microsoft.com/office/officeart/2008/layout/LinedList"/>
    <dgm:cxn modelId="{27F54786-D810-4BAF-A435-0DB52F2DB286}" type="presOf" srcId="{9B5FEDDF-3336-42FF-A68D-51C9D1814736}" destId="{A9CBD248-F072-430E-86A8-421FEA9EB454}" srcOrd="0" destOrd="0" presId="urn:microsoft.com/office/officeart/2008/layout/LinedList"/>
    <dgm:cxn modelId="{6FDB3A96-619B-4C5D-96B2-02504E4B254E}" srcId="{FD97BEB7-89AD-41EE-9D5F-4DEB144032CB}" destId="{9BF99722-81E7-48C5-BD07-7AB6FE11354E}" srcOrd="6" destOrd="0" parTransId="{8BCC341F-06B2-40E0-ACCD-B5BD0A417173}" sibTransId="{B8068109-8A95-4695-94DC-C17B74032B6B}"/>
    <dgm:cxn modelId="{CA9EB4AC-ED28-4DC5-8929-B64AA57C0F7F}" type="presOf" srcId="{9BF99722-81E7-48C5-BD07-7AB6FE11354E}" destId="{F99FDCCE-3B94-4854-B6F2-0DE16010EFCB}" srcOrd="0" destOrd="0" presId="urn:microsoft.com/office/officeart/2008/layout/LinedList"/>
    <dgm:cxn modelId="{5A36B0BB-70C1-492D-B2D6-45D11FDF26B0}" type="presOf" srcId="{23CCA326-5094-4DDA-BE45-A6017BEEFA62}" destId="{A3072324-0D53-4D9F-9FD0-D8487A557459}" srcOrd="0" destOrd="0" presId="urn:microsoft.com/office/officeart/2008/layout/LinedList"/>
    <dgm:cxn modelId="{9D3217BF-1767-48CD-B191-F7C1E49CBCCC}" srcId="{FD97BEB7-89AD-41EE-9D5F-4DEB144032CB}" destId="{6B2CC9D8-624B-4640-BE52-A6E334C6C0CB}" srcOrd="1" destOrd="0" parTransId="{6B8BCAFD-415C-4160-9229-602342A3A164}" sibTransId="{C44BC66D-7E00-4649-BD7D-9E72F368A6DA}"/>
    <dgm:cxn modelId="{AB9065CE-6B9D-4986-9033-080CB37E10C4}" srcId="{FD97BEB7-89AD-41EE-9D5F-4DEB144032CB}" destId="{23CCA326-5094-4DDA-BE45-A6017BEEFA62}" srcOrd="3" destOrd="0" parTransId="{B96A8BC2-04AD-430B-B950-19DBD2C05203}" sibTransId="{0128F31E-4D6E-4A7C-B2DD-9AEF41DD43D3}"/>
    <dgm:cxn modelId="{08DF70D0-9C28-496C-B561-F4B35E6DA51D}" type="presOf" srcId="{53853A04-E0AB-4F45-9417-8A29F249CD50}" destId="{7BD823F6-55C1-4BBB-A39E-7342C8980BE1}" srcOrd="0" destOrd="0" presId="urn:microsoft.com/office/officeart/2008/layout/LinedList"/>
    <dgm:cxn modelId="{D66992D0-59DC-4D2E-9305-6A54860A4DBC}" srcId="{FD97BEB7-89AD-41EE-9D5F-4DEB144032CB}" destId="{71AB0E98-F5AF-4FEE-AB52-FBAC63B16A3B}" srcOrd="5" destOrd="0" parTransId="{2ACCA328-A99B-4DED-9C4C-6268ED8399E7}" sibTransId="{9D9746E5-B7CF-45FE-9836-BC535F47FD4A}"/>
    <dgm:cxn modelId="{8171C7E4-020F-4F50-830D-334FB9049901}" type="presOf" srcId="{FD97BEB7-89AD-41EE-9D5F-4DEB144032CB}" destId="{6529AA84-D986-49B7-94B5-7A9B8C1970EF}" srcOrd="0" destOrd="0" presId="urn:microsoft.com/office/officeart/2008/layout/LinedList"/>
    <dgm:cxn modelId="{4AF55FE8-BFD0-4E23-B7C8-486CEAEAF7DC}" type="presOf" srcId="{6B2CC9D8-624B-4640-BE52-A6E334C6C0CB}" destId="{C8262A6D-8491-4D3D-B124-FBACC12ABB2E}" srcOrd="0" destOrd="0" presId="urn:microsoft.com/office/officeart/2008/layout/LinedList"/>
    <dgm:cxn modelId="{4028F8C3-90F4-4AC6-AF3A-91210CE0FA8B}" type="presParOf" srcId="{E97C280B-17F6-433C-ABE3-6E06FDD6A0C6}" destId="{04234108-BF2C-495C-8E7E-EED4B5BBCA67}" srcOrd="0" destOrd="0" presId="urn:microsoft.com/office/officeart/2008/layout/LinedList"/>
    <dgm:cxn modelId="{8D8D2EC4-D9FE-4DD5-B8C1-4E6226E6016B}" type="presParOf" srcId="{E97C280B-17F6-433C-ABE3-6E06FDD6A0C6}" destId="{06F7DE47-5E78-401F-88AE-804501B2D209}" srcOrd="1" destOrd="0" presId="urn:microsoft.com/office/officeart/2008/layout/LinedList"/>
    <dgm:cxn modelId="{816FE714-AC58-4BC0-9E66-C3C07ABDF99F}" type="presParOf" srcId="{06F7DE47-5E78-401F-88AE-804501B2D209}" destId="{6529AA84-D986-49B7-94B5-7A9B8C1970EF}" srcOrd="0" destOrd="0" presId="urn:microsoft.com/office/officeart/2008/layout/LinedList"/>
    <dgm:cxn modelId="{4297CF9D-93B8-4F32-9AB3-A2283AE787CA}" type="presParOf" srcId="{06F7DE47-5E78-401F-88AE-804501B2D209}" destId="{38D0AD64-1A01-4609-980C-CCCB3D1C7385}" srcOrd="1" destOrd="0" presId="urn:microsoft.com/office/officeart/2008/layout/LinedList"/>
    <dgm:cxn modelId="{EA15D754-9086-47D5-8636-EFE9EA49DBD1}" type="presParOf" srcId="{38D0AD64-1A01-4609-980C-CCCB3D1C7385}" destId="{F27D5B0C-E0C8-497A-945B-94E3B768A20D}" srcOrd="0" destOrd="0" presId="urn:microsoft.com/office/officeart/2008/layout/LinedList"/>
    <dgm:cxn modelId="{048F1511-28A9-4B83-A7BA-DFAF65C836E0}" type="presParOf" srcId="{38D0AD64-1A01-4609-980C-CCCB3D1C7385}" destId="{8C507F7D-0EAA-4497-8BFA-B06CCD0834BE}" srcOrd="1" destOrd="0" presId="urn:microsoft.com/office/officeart/2008/layout/LinedList"/>
    <dgm:cxn modelId="{EC71332C-E9F0-4295-B8F2-BACEABD32471}" type="presParOf" srcId="{8C507F7D-0EAA-4497-8BFA-B06CCD0834BE}" destId="{1B9EF7E4-7F60-47D0-85B4-47503D08811F}" srcOrd="0" destOrd="0" presId="urn:microsoft.com/office/officeart/2008/layout/LinedList"/>
    <dgm:cxn modelId="{685B5125-C0A4-4D85-893B-CD9F7DDB8E11}" type="presParOf" srcId="{8C507F7D-0EAA-4497-8BFA-B06CCD0834BE}" destId="{D1951E0F-A95B-4E16-95C9-C948D1C1E783}" srcOrd="1" destOrd="0" presId="urn:microsoft.com/office/officeart/2008/layout/LinedList"/>
    <dgm:cxn modelId="{C55B5BFB-3611-4867-A75A-FE68091F1C0B}" type="presParOf" srcId="{8C507F7D-0EAA-4497-8BFA-B06CCD0834BE}" destId="{5E6D5A47-D5E1-4222-9B0D-D519873F017D}" srcOrd="2" destOrd="0" presId="urn:microsoft.com/office/officeart/2008/layout/LinedList"/>
    <dgm:cxn modelId="{D41E771B-CF4D-4EB5-AFAE-15C1E185FDA7}" type="presParOf" srcId="{38D0AD64-1A01-4609-980C-CCCB3D1C7385}" destId="{EA740182-848B-4CA1-BCE2-8DB2EE9AAB43}" srcOrd="2" destOrd="0" presId="urn:microsoft.com/office/officeart/2008/layout/LinedList"/>
    <dgm:cxn modelId="{821CB220-6473-454A-B913-D5C4C6B1C813}" type="presParOf" srcId="{38D0AD64-1A01-4609-980C-CCCB3D1C7385}" destId="{69F323DC-938B-4BA1-8842-C17A16D25E83}" srcOrd="3" destOrd="0" presId="urn:microsoft.com/office/officeart/2008/layout/LinedList"/>
    <dgm:cxn modelId="{93F2352B-D8A6-4E9B-A5B8-43CF9DA6538F}" type="presParOf" srcId="{38D0AD64-1A01-4609-980C-CCCB3D1C7385}" destId="{B8A14413-44EA-4D00-A308-5C4A495A2DCA}" srcOrd="4" destOrd="0" presId="urn:microsoft.com/office/officeart/2008/layout/LinedList"/>
    <dgm:cxn modelId="{1C298513-F84E-4268-B98D-153659E3D11D}" type="presParOf" srcId="{B8A14413-44EA-4D00-A308-5C4A495A2DCA}" destId="{AC63D019-A39F-4F64-8B63-759B48DEEEB0}" srcOrd="0" destOrd="0" presId="urn:microsoft.com/office/officeart/2008/layout/LinedList"/>
    <dgm:cxn modelId="{D6E9B653-70C9-48DC-B24D-E4A168D5ED36}" type="presParOf" srcId="{B8A14413-44EA-4D00-A308-5C4A495A2DCA}" destId="{C8262A6D-8491-4D3D-B124-FBACC12ABB2E}" srcOrd="1" destOrd="0" presId="urn:microsoft.com/office/officeart/2008/layout/LinedList"/>
    <dgm:cxn modelId="{85886B65-D9D3-455D-B839-71195910EA0F}" type="presParOf" srcId="{B8A14413-44EA-4D00-A308-5C4A495A2DCA}" destId="{F022DC73-929B-4D8E-9DBB-4E5423BEF13A}" srcOrd="2" destOrd="0" presId="urn:microsoft.com/office/officeart/2008/layout/LinedList"/>
    <dgm:cxn modelId="{6EA64196-2BE6-4E07-BAFC-A15930CCA742}" type="presParOf" srcId="{38D0AD64-1A01-4609-980C-CCCB3D1C7385}" destId="{1B38268B-DB3F-4DA6-8050-FEDA6A23A693}" srcOrd="5" destOrd="0" presId="urn:microsoft.com/office/officeart/2008/layout/LinedList"/>
    <dgm:cxn modelId="{7A9CDD02-09FF-411E-88B4-C25E60B1D8D5}" type="presParOf" srcId="{38D0AD64-1A01-4609-980C-CCCB3D1C7385}" destId="{D501A835-22DF-4DAC-ABC0-28C7C0A9ED7E}" srcOrd="6" destOrd="0" presId="urn:microsoft.com/office/officeart/2008/layout/LinedList"/>
    <dgm:cxn modelId="{49A78ABA-6C02-45C7-BBD8-700A3A60D459}" type="presParOf" srcId="{38D0AD64-1A01-4609-980C-CCCB3D1C7385}" destId="{3927D4D6-50FD-479D-BBC2-A54A3DCF3838}" srcOrd="7" destOrd="0" presId="urn:microsoft.com/office/officeart/2008/layout/LinedList"/>
    <dgm:cxn modelId="{A802733F-8DCB-413F-8F6D-CE96D49F40FF}" type="presParOf" srcId="{3927D4D6-50FD-479D-BBC2-A54A3DCF3838}" destId="{A00F6170-A069-4259-A540-5BCC5EC9096D}" srcOrd="0" destOrd="0" presId="urn:microsoft.com/office/officeart/2008/layout/LinedList"/>
    <dgm:cxn modelId="{D6643F3F-30B8-44CA-B29B-A57FFC116DDD}" type="presParOf" srcId="{3927D4D6-50FD-479D-BBC2-A54A3DCF3838}" destId="{7BD823F6-55C1-4BBB-A39E-7342C8980BE1}" srcOrd="1" destOrd="0" presId="urn:microsoft.com/office/officeart/2008/layout/LinedList"/>
    <dgm:cxn modelId="{6D63BC3B-4468-4505-A3D0-FAD62C7FF21C}" type="presParOf" srcId="{3927D4D6-50FD-479D-BBC2-A54A3DCF3838}" destId="{B3C8245A-BE0D-45EC-9731-BFC579959FCF}" srcOrd="2" destOrd="0" presId="urn:microsoft.com/office/officeart/2008/layout/LinedList"/>
    <dgm:cxn modelId="{8A17667D-CD23-449E-B829-0800A76543F8}" type="presParOf" srcId="{38D0AD64-1A01-4609-980C-CCCB3D1C7385}" destId="{092EA1AD-6143-4A86-BC27-55283AD19152}" srcOrd="8" destOrd="0" presId="urn:microsoft.com/office/officeart/2008/layout/LinedList"/>
    <dgm:cxn modelId="{BBEC5E5A-90E9-4E83-A4BB-3E291680FBFA}" type="presParOf" srcId="{38D0AD64-1A01-4609-980C-CCCB3D1C7385}" destId="{BC8AB7EB-E553-4B98-8CB4-F7B79E4AAF4F}" srcOrd="9" destOrd="0" presId="urn:microsoft.com/office/officeart/2008/layout/LinedList"/>
    <dgm:cxn modelId="{F98AB2A3-AF47-4FB4-868B-B3D3A0878433}" type="presParOf" srcId="{38D0AD64-1A01-4609-980C-CCCB3D1C7385}" destId="{2D8577C8-40DD-4342-A8CE-8C449F1C05A8}" srcOrd="10" destOrd="0" presId="urn:microsoft.com/office/officeart/2008/layout/LinedList"/>
    <dgm:cxn modelId="{4700AA97-FED6-4CEE-8283-4E9A034DA41C}" type="presParOf" srcId="{2D8577C8-40DD-4342-A8CE-8C449F1C05A8}" destId="{69BCEAE1-3121-4C77-B736-A63D5E4326C4}" srcOrd="0" destOrd="0" presId="urn:microsoft.com/office/officeart/2008/layout/LinedList"/>
    <dgm:cxn modelId="{40C2BE32-E525-4FBC-BC59-208DD4F182C1}" type="presParOf" srcId="{2D8577C8-40DD-4342-A8CE-8C449F1C05A8}" destId="{A3072324-0D53-4D9F-9FD0-D8487A557459}" srcOrd="1" destOrd="0" presId="urn:microsoft.com/office/officeart/2008/layout/LinedList"/>
    <dgm:cxn modelId="{35C71654-F97C-4DF4-868B-95D3A4E208FD}" type="presParOf" srcId="{2D8577C8-40DD-4342-A8CE-8C449F1C05A8}" destId="{CF657126-68D8-400C-B7C0-6767EE8FB553}" srcOrd="2" destOrd="0" presId="urn:microsoft.com/office/officeart/2008/layout/LinedList"/>
    <dgm:cxn modelId="{DF4E99EE-76E5-44A2-8948-24B68C18A085}" type="presParOf" srcId="{38D0AD64-1A01-4609-980C-CCCB3D1C7385}" destId="{A2ED25F4-31A8-43EF-AD57-1A82B65D733A}" srcOrd="11" destOrd="0" presId="urn:microsoft.com/office/officeart/2008/layout/LinedList"/>
    <dgm:cxn modelId="{0CA400EF-C5FF-475C-92FD-1B76484F1A86}" type="presParOf" srcId="{38D0AD64-1A01-4609-980C-CCCB3D1C7385}" destId="{C2291EEC-A066-4605-916A-1E74BC7E4431}" srcOrd="12" destOrd="0" presId="urn:microsoft.com/office/officeart/2008/layout/LinedList"/>
    <dgm:cxn modelId="{A292844D-BC18-418B-A1AE-9ED2AFF748E1}" type="presParOf" srcId="{38D0AD64-1A01-4609-980C-CCCB3D1C7385}" destId="{1FD45B24-C705-4E27-8AE5-01F34C9CE62E}" srcOrd="13" destOrd="0" presId="urn:microsoft.com/office/officeart/2008/layout/LinedList"/>
    <dgm:cxn modelId="{ECAAB8EF-10AC-4385-8837-3664531751B5}" type="presParOf" srcId="{1FD45B24-C705-4E27-8AE5-01F34C9CE62E}" destId="{9F1B6110-2714-432A-9CA1-2919D01B0FFB}" srcOrd="0" destOrd="0" presId="urn:microsoft.com/office/officeart/2008/layout/LinedList"/>
    <dgm:cxn modelId="{430EDE21-C662-44CB-BAD8-5EB7D16CE1E6}" type="presParOf" srcId="{1FD45B24-C705-4E27-8AE5-01F34C9CE62E}" destId="{A9CBD248-F072-430E-86A8-421FEA9EB454}" srcOrd="1" destOrd="0" presId="urn:microsoft.com/office/officeart/2008/layout/LinedList"/>
    <dgm:cxn modelId="{F30B7F06-A324-4951-AC29-D0338E373673}" type="presParOf" srcId="{1FD45B24-C705-4E27-8AE5-01F34C9CE62E}" destId="{D2D2EC71-A670-45F2-9194-2342B14DD3AC}" srcOrd="2" destOrd="0" presId="urn:microsoft.com/office/officeart/2008/layout/LinedList"/>
    <dgm:cxn modelId="{0E7BE249-0EE4-4E7F-B86C-AD48C17C9291}" type="presParOf" srcId="{38D0AD64-1A01-4609-980C-CCCB3D1C7385}" destId="{F68FD866-46A9-4CB8-909E-878442809FA0}" srcOrd="14" destOrd="0" presId="urn:microsoft.com/office/officeart/2008/layout/LinedList"/>
    <dgm:cxn modelId="{7D41F749-36C6-4CA1-BCD7-CE027A1A27C7}" type="presParOf" srcId="{38D0AD64-1A01-4609-980C-CCCB3D1C7385}" destId="{C607AA76-3A92-46B9-B1DC-CB8D0353FCA6}" srcOrd="15" destOrd="0" presId="urn:microsoft.com/office/officeart/2008/layout/LinedList"/>
    <dgm:cxn modelId="{B1673FD5-22A3-4A7A-AA27-C7516C2F6B06}" type="presParOf" srcId="{38D0AD64-1A01-4609-980C-CCCB3D1C7385}" destId="{26A8E605-8892-45FB-859C-713FE8334251}" srcOrd="16" destOrd="0" presId="urn:microsoft.com/office/officeart/2008/layout/LinedList"/>
    <dgm:cxn modelId="{1CC4EC94-E49D-460E-87D5-66EAAAA03113}" type="presParOf" srcId="{26A8E605-8892-45FB-859C-713FE8334251}" destId="{B8C566FC-1B70-4659-8B0B-C4AD6DC10D2B}" srcOrd="0" destOrd="0" presId="urn:microsoft.com/office/officeart/2008/layout/LinedList"/>
    <dgm:cxn modelId="{45CD4DA5-BFA9-4838-843A-979D847BDF49}" type="presParOf" srcId="{26A8E605-8892-45FB-859C-713FE8334251}" destId="{DC777C85-28D3-4296-8F48-84445BD0F0BC}" srcOrd="1" destOrd="0" presId="urn:microsoft.com/office/officeart/2008/layout/LinedList"/>
    <dgm:cxn modelId="{8283B67C-2537-4646-B2D3-240F47A9B297}" type="presParOf" srcId="{26A8E605-8892-45FB-859C-713FE8334251}" destId="{85F44B12-2C1B-4F38-A225-E86953AACC6F}" srcOrd="2" destOrd="0" presId="urn:microsoft.com/office/officeart/2008/layout/LinedList"/>
    <dgm:cxn modelId="{3C58902B-1C41-49CF-A4BA-7D81118630AC}" type="presParOf" srcId="{38D0AD64-1A01-4609-980C-CCCB3D1C7385}" destId="{E2736698-CD87-4B54-941A-EB97E282C40A}" srcOrd="17" destOrd="0" presId="urn:microsoft.com/office/officeart/2008/layout/LinedList"/>
    <dgm:cxn modelId="{5E3C1AA1-8099-4766-973D-71FDD173C7CB}" type="presParOf" srcId="{38D0AD64-1A01-4609-980C-CCCB3D1C7385}" destId="{04192947-F390-4574-BFB0-E244EC0FB705}" srcOrd="18" destOrd="0" presId="urn:microsoft.com/office/officeart/2008/layout/LinedList"/>
    <dgm:cxn modelId="{12595DBC-FCE0-4B2B-91FD-45C16F608E46}" type="presParOf" srcId="{38D0AD64-1A01-4609-980C-CCCB3D1C7385}" destId="{1DE7FB24-5E79-40F8-93B9-B0904A2559BF}" srcOrd="19" destOrd="0" presId="urn:microsoft.com/office/officeart/2008/layout/LinedList"/>
    <dgm:cxn modelId="{A1A10C14-5895-4BA2-A853-C831A7FE53B9}" type="presParOf" srcId="{1DE7FB24-5E79-40F8-93B9-B0904A2559BF}" destId="{7AAA2FEA-5F8D-435F-8614-8D67948FB21E}" srcOrd="0" destOrd="0" presId="urn:microsoft.com/office/officeart/2008/layout/LinedList"/>
    <dgm:cxn modelId="{1D5B0CDB-424A-4321-AD26-3AB2424AD9DB}" type="presParOf" srcId="{1DE7FB24-5E79-40F8-93B9-B0904A2559BF}" destId="{F99FDCCE-3B94-4854-B6F2-0DE16010EFCB}" srcOrd="1" destOrd="0" presId="urn:microsoft.com/office/officeart/2008/layout/LinedList"/>
    <dgm:cxn modelId="{D0692172-8B74-480C-829E-8AA5DDEF9A74}" type="presParOf" srcId="{1DE7FB24-5E79-40F8-93B9-B0904A2559BF}" destId="{0F4F86E6-D714-40E5-B06F-2C746174D901}" srcOrd="2" destOrd="0" presId="urn:microsoft.com/office/officeart/2008/layout/LinedList"/>
    <dgm:cxn modelId="{3A019837-6F72-4417-B010-D7AF2D9FB520}" type="presParOf" srcId="{38D0AD64-1A01-4609-980C-CCCB3D1C7385}" destId="{15CA6C4D-7D58-47AA-B4C8-863F58B8B4AE}" srcOrd="20" destOrd="0" presId="urn:microsoft.com/office/officeart/2008/layout/LinedList"/>
    <dgm:cxn modelId="{953824DE-CB01-4A04-8A95-D578DB4DE09A}" type="presParOf" srcId="{38D0AD64-1A01-4609-980C-CCCB3D1C7385}" destId="{5F0C48BB-455D-433C-A19B-66C16F411870}" srcOrd="2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591C1-4B43-4764-BD18-2F8B10B92C7A}">
      <dsp:nvSpPr>
        <dsp:cNvPr id="0" name=""/>
        <dsp:cNvSpPr/>
      </dsp:nvSpPr>
      <dsp:spPr>
        <a:xfrm>
          <a:off x="0" y="840284"/>
          <a:ext cx="5741533" cy="15512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5F47F-CA62-4178-BC11-A5C0E22F6CF4}">
      <dsp:nvSpPr>
        <dsp:cNvPr id="0" name=""/>
        <dsp:cNvSpPr/>
      </dsp:nvSpPr>
      <dsp:spPr>
        <a:xfrm>
          <a:off x="469266" y="1189326"/>
          <a:ext cx="853212" cy="8532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1F27A3-2DE6-40F4-A679-260860477536}">
      <dsp:nvSpPr>
        <dsp:cNvPr id="0" name=""/>
        <dsp:cNvSpPr/>
      </dsp:nvSpPr>
      <dsp:spPr>
        <a:xfrm>
          <a:off x="1791745" y="840284"/>
          <a:ext cx="3949788" cy="1551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179" tIns="164179" rIns="164179" bIns="164179" numCol="1" spcCol="1270" anchor="ctr" anchorCtr="0">
          <a:noAutofit/>
        </a:bodyPr>
        <a:lstStyle/>
        <a:p>
          <a:pPr marL="0" lvl="0" indent="0" algn="l" defTabSz="977900">
            <a:lnSpc>
              <a:spcPct val="90000"/>
            </a:lnSpc>
            <a:spcBef>
              <a:spcPct val="0"/>
            </a:spcBef>
            <a:spcAft>
              <a:spcPct val="35000"/>
            </a:spcAft>
            <a:buNone/>
          </a:pPr>
          <a:r>
            <a:rPr lang="en-US" sz="2200" kern="1200"/>
            <a:t>People who have never used a Generative AI chatbot before and want to learn more</a:t>
          </a:r>
        </a:p>
      </dsp:txBody>
      <dsp:txXfrm>
        <a:off x="1791745" y="840284"/>
        <a:ext cx="3949788" cy="1551294"/>
      </dsp:txXfrm>
    </dsp:sp>
    <dsp:sp modelId="{A2F33EC4-0800-4176-9EC8-38330ADADC9D}">
      <dsp:nvSpPr>
        <dsp:cNvPr id="0" name=""/>
        <dsp:cNvSpPr/>
      </dsp:nvSpPr>
      <dsp:spPr>
        <a:xfrm>
          <a:off x="0" y="2779403"/>
          <a:ext cx="5741533" cy="155129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93DF2A-B795-4231-B798-6D659E966663}">
      <dsp:nvSpPr>
        <dsp:cNvPr id="0" name=""/>
        <dsp:cNvSpPr/>
      </dsp:nvSpPr>
      <dsp:spPr>
        <a:xfrm>
          <a:off x="469266" y="3128444"/>
          <a:ext cx="853212" cy="8532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C8AD3F-D5C5-446D-A7F5-37248B92C073}">
      <dsp:nvSpPr>
        <dsp:cNvPr id="0" name=""/>
        <dsp:cNvSpPr/>
      </dsp:nvSpPr>
      <dsp:spPr>
        <a:xfrm>
          <a:off x="1791745" y="2779403"/>
          <a:ext cx="3949788" cy="1551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179" tIns="164179" rIns="164179" bIns="164179" numCol="1" spcCol="1270" anchor="ctr" anchorCtr="0">
          <a:noAutofit/>
        </a:bodyPr>
        <a:lstStyle/>
        <a:p>
          <a:pPr marL="0" lvl="0" indent="0" algn="l" defTabSz="977900">
            <a:lnSpc>
              <a:spcPct val="90000"/>
            </a:lnSpc>
            <a:spcBef>
              <a:spcPct val="0"/>
            </a:spcBef>
            <a:spcAft>
              <a:spcPct val="35000"/>
            </a:spcAft>
            <a:buNone/>
          </a:pPr>
          <a:r>
            <a:rPr lang="en-US" sz="2200" kern="1200" dirty="0"/>
            <a:t>People who have used chatbots before and want to learn about the </a:t>
          </a:r>
          <a:r>
            <a:rPr lang="en-US" sz="2200" kern="1200" dirty="0">
              <a:solidFill>
                <a:schemeClr val="accent3">
                  <a:lumMod val="50000"/>
                </a:schemeClr>
              </a:solidFill>
            </a:rPr>
            <a:t>protected</a:t>
          </a:r>
          <a:r>
            <a:rPr lang="en-US" sz="2200" kern="1200" dirty="0"/>
            <a:t> version of Copilot </a:t>
          </a:r>
        </a:p>
      </dsp:txBody>
      <dsp:txXfrm>
        <a:off x="1791745" y="2779403"/>
        <a:ext cx="3949788" cy="1551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9C6B4-D4CB-4BEA-8EC1-10E71627545F}">
      <dsp:nvSpPr>
        <dsp:cNvPr id="0" name=""/>
        <dsp:cNvSpPr/>
      </dsp:nvSpPr>
      <dsp:spPr>
        <a:xfrm>
          <a:off x="0" y="445"/>
          <a:ext cx="6143423"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3A2CF-02F0-42AB-8038-986760272B0F}">
      <dsp:nvSpPr>
        <dsp:cNvPr id="0" name=""/>
        <dsp:cNvSpPr/>
      </dsp:nvSpPr>
      <dsp:spPr>
        <a:xfrm>
          <a:off x="0" y="445"/>
          <a:ext cx="6143423" cy="72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What is Copilot?</a:t>
          </a:r>
        </a:p>
      </dsp:txBody>
      <dsp:txXfrm>
        <a:off x="0" y="445"/>
        <a:ext cx="6143423" cy="729648"/>
      </dsp:txXfrm>
    </dsp:sp>
    <dsp:sp modelId="{C764BACE-6D3D-4E43-9D00-F8D39C75220E}">
      <dsp:nvSpPr>
        <dsp:cNvPr id="0" name=""/>
        <dsp:cNvSpPr/>
      </dsp:nvSpPr>
      <dsp:spPr>
        <a:xfrm>
          <a:off x="0" y="730093"/>
          <a:ext cx="6143423" cy="0"/>
        </a:xfrm>
        <a:prstGeom prst="line">
          <a:avLst/>
        </a:prstGeom>
        <a:solidFill>
          <a:schemeClr val="accent5">
            <a:hueOff val="-501234"/>
            <a:satOff val="276"/>
            <a:lumOff val="1324"/>
            <a:alphaOff val="0"/>
          </a:schemeClr>
        </a:solidFill>
        <a:ln w="19050" cap="rnd" cmpd="sng" algn="ctr">
          <a:solidFill>
            <a:schemeClr val="accent5">
              <a:hueOff val="-501234"/>
              <a:satOff val="276"/>
              <a:lumOff val="13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51EA7-C5FA-447E-A7EE-81882FFE2CBE}">
      <dsp:nvSpPr>
        <dsp:cNvPr id="0" name=""/>
        <dsp:cNvSpPr/>
      </dsp:nvSpPr>
      <dsp:spPr>
        <a:xfrm>
          <a:off x="0" y="730093"/>
          <a:ext cx="6143423" cy="72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Commercial Data Protection</a:t>
          </a:r>
        </a:p>
      </dsp:txBody>
      <dsp:txXfrm>
        <a:off x="0" y="730093"/>
        <a:ext cx="6143423" cy="729648"/>
      </dsp:txXfrm>
    </dsp:sp>
    <dsp:sp modelId="{8935E8CF-2330-477F-81BE-BC27AB1B0330}">
      <dsp:nvSpPr>
        <dsp:cNvPr id="0" name=""/>
        <dsp:cNvSpPr/>
      </dsp:nvSpPr>
      <dsp:spPr>
        <a:xfrm>
          <a:off x="0" y="1459742"/>
          <a:ext cx="6143423" cy="0"/>
        </a:xfrm>
        <a:prstGeom prst="line">
          <a:avLst/>
        </a:prstGeom>
        <a:solidFill>
          <a:schemeClr val="accent5">
            <a:hueOff val="-1002469"/>
            <a:satOff val="551"/>
            <a:lumOff val="2647"/>
            <a:alphaOff val="0"/>
          </a:schemeClr>
        </a:solidFill>
        <a:ln w="19050" cap="rnd" cmpd="sng" algn="ctr">
          <a:solidFill>
            <a:schemeClr val="accent5">
              <a:hueOff val="-1002469"/>
              <a:satOff val="551"/>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71B07-E76F-49B3-A091-FB9E211B7D5E}">
      <dsp:nvSpPr>
        <dsp:cNvPr id="0" name=""/>
        <dsp:cNvSpPr/>
      </dsp:nvSpPr>
      <dsp:spPr>
        <a:xfrm>
          <a:off x="0" y="1459742"/>
          <a:ext cx="6143423" cy="72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Protected Account Benefits</a:t>
          </a:r>
        </a:p>
      </dsp:txBody>
      <dsp:txXfrm>
        <a:off x="0" y="1459742"/>
        <a:ext cx="6143423" cy="729648"/>
      </dsp:txXfrm>
    </dsp:sp>
    <dsp:sp modelId="{2DCE99BD-EAE0-4222-9941-E549BC8D117F}">
      <dsp:nvSpPr>
        <dsp:cNvPr id="0" name=""/>
        <dsp:cNvSpPr/>
      </dsp:nvSpPr>
      <dsp:spPr>
        <a:xfrm>
          <a:off x="0" y="2189390"/>
          <a:ext cx="6143423" cy="0"/>
        </a:xfrm>
        <a:prstGeom prst="line">
          <a:avLst/>
        </a:prstGeom>
        <a:solidFill>
          <a:schemeClr val="accent5">
            <a:hueOff val="-1503703"/>
            <a:satOff val="827"/>
            <a:lumOff val="3971"/>
            <a:alphaOff val="0"/>
          </a:schemeClr>
        </a:solidFill>
        <a:ln w="19050" cap="rnd" cmpd="sng" algn="ctr">
          <a:solidFill>
            <a:schemeClr val="accent5">
              <a:hueOff val="-1503703"/>
              <a:satOff val="827"/>
              <a:lumOff val="39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4BDA92-8664-4213-9EB7-B597EB84FF1B}">
      <dsp:nvSpPr>
        <dsp:cNvPr id="0" name=""/>
        <dsp:cNvSpPr/>
      </dsp:nvSpPr>
      <dsp:spPr>
        <a:xfrm>
          <a:off x="0" y="2189390"/>
          <a:ext cx="6143423" cy="72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Protected Account Disadvantages</a:t>
          </a:r>
        </a:p>
      </dsp:txBody>
      <dsp:txXfrm>
        <a:off x="0" y="2189390"/>
        <a:ext cx="6143423" cy="729648"/>
      </dsp:txXfrm>
    </dsp:sp>
    <dsp:sp modelId="{CEC97980-28D6-4103-9F3D-5D937D5FA161}">
      <dsp:nvSpPr>
        <dsp:cNvPr id="0" name=""/>
        <dsp:cNvSpPr/>
      </dsp:nvSpPr>
      <dsp:spPr>
        <a:xfrm>
          <a:off x="0" y="2919039"/>
          <a:ext cx="6143423" cy="0"/>
        </a:xfrm>
        <a:prstGeom prst="line">
          <a:avLst/>
        </a:prstGeom>
        <a:solidFill>
          <a:schemeClr val="accent5">
            <a:hueOff val="-2004937"/>
            <a:satOff val="1102"/>
            <a:lumOff val="5294"/>
            <a:alphaOff val="0"/>
          </a:schemeClr>
        </a:solidFill>
        <a:ln w="19050" cap="rnd" cmpd="sng" algn="ctr">
          <a:solidFill>
            <a:schemeClr val="accent5">
              <a:hueOff val="-2004937"/>
              <a:satOff val="1102"/>
              <a:lumOff val="5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F611B-CCE2-40DA-8F9C-0003AFF531A5}">
      <dsp:nvSpPr>
        <dsp:cNvPr id="0" name=""/>
        <dsp:cNvSpPr/>
      </dsp:nvSpPr>
      <dsp:spPr>
        <a:xfrm>
          <a:off x="0" y="2919039"/>
          <a:ext cx="6143423" cy="72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Using Copilot without Protection</a:t>
          </a:r>
        </a:p>
      </dsp:txBody>
      <dsp:txXfrm>
        <a:off x="0" y="2919039"/>
        <a:ext cx="6143423" cy="729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108-BF2C-495C-8E7E-EED4B5BBCA67}">
      <dsp:nvSpPr>
        <dsp:cNvPr id="0" name=""/>
        <dsp:cNvSpPr/>
      </dsp:nvSpPr>
      <dsp:spPr>
        <a:xfrm>
          <a:off x="0" y="0"/>
          <a:ext cx="6143423"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9AA84-D986-49B7-94B5-7A9B8C1970EF}">
      <dsp:nvSpPr>
        <dsp:cNvPr id="0" name=""/>
        <dsp:cNvSpPr/>
      </dsp:nvSpPr>
      <dsp:spPr>
        <a:xfrm>
          <a:off x="0" y="0"/>
          <a:ext cx="1228684" cy="364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Generative AI</a:t>
          </a:r>
        </a:p>
      </dsp:txBody>
      <dsp:txXfrm>
        <a:off x="0" y="0"/>
        <a:ext cx="1228684" cy="3649133"/>
      </dsp:txXfrm>
    </dsp:sp>
    <dsp:sp modelId="{D1951E0F-A95B-4E16-95C9-C948D1C1E783}">
      <dsp:nvSpPr>
        <dsp:cNvPr id="0" name=""/>
        <dsp:cNvSpPr/>
      </dsp:nvSpPr>
      <dsp:spPr>
        <a:xfrm>
          <a:off x="1320835" y="24633"/>
          <a:ext cx="4822587" cy="49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Developed by OpenAI (Creators of </a:t>
          </a:r>
          <a:r>
            <a:rPr lang="en-US" sz="2000" kern="1200" dirty="0" err="1"/>
            <a:t>OpenGPT</a:t>
          </a:r>
          <a:r>
            <a:rPr lang="en-US" sz="2000" kern="1200" dirty="0"/>
            <a:t>) </a:t>
          </a:r>
        </a:p>
      </dsp:txBody>
      <dsp:txXfrm>
        <a:off x="1320835" y="24633"/>
        <a:ext cx="4822587" cy="492668"/>
      </dsp:txXfrm>
    </dsp:sp>
    <dsp:sp modelId="{EA740182-848B-4CA1-BCE2-8DB2EE9AAB43}">
      <dsp:nvSpPr>
        <dsp:cNvPr id="0" name=""/>
        <dsp:cNvSpPr/>
      </dsp:nvSpPr>
      <dsp:spPr>
        <a:xfrm>
          <a:off x="1228684" y="517302"/>
          <a:ext cx="4914738"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262A6D-8491-4D3D-B124-FBACC12ABB2E}">
      <dsp:nvSpPr>
        <dsp:cNvPr id="0" name=""/>
        <dsp:cNvSpPr/>
      </dsp:nvSpPr>
      <dsp:spPr>
        <a:xfrm>
          <a:off x="1320835" y="541935"/>
          <a:ext cx="4822587" cy="49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Advanced Language Models</a:t>
          </a:r>
        </a:p>
      </dsp:txBody>
      <dsp:txXfrm>
        <a:off x="1320835" y="541935"/>
        <a:ext cx="4822587" cy="492668"/>
      </dsp:txXfrm>
    </dsp:sp>
    <dsp:sp modelId="{1B38268B-DB3F-4DA6-8050-FEDA6A23A693}">
      <dsp:nvSpPr>
        <dsp:cNvPr id="0" name=""/>
        <dsp:cNvSpPr/>
      </dsp:nvSpPr>
      <dsp:spPr>
        <a:xfrm>
          <a:off x="1228684" y="1034604"/>
          <a:ext cx="4914738"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D823F6-55C1-4BBB-A39E-7342C8980BE1}">
      <dsp:nvSpPr>
        <dsp:cNvPr id="0" name=""/>
        <dsp:cNvSpPr/>
      </dsp:nvSpPr>
      <dsp:spPr>
        <a:xfrm>
          <a:off x="1320835" y="1059237"/>
          <a:ext cx="4822587" cy="49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Works in many languages</a:t>
          </a:r>
        </a:p>
      </dsp:txBody>
      <dsp:txXfrm>
        <a:off x="1320835" y="1059237"/>
        <a:ext cx="4822587" cy="492668"/>
      </dsp:txXfrm>
    </dsp:sp>
    <dsp:sp modelId="{092EA1AD-6143-4A86-BC27-55283AD19152}">
      <dsp:nvSpPr>
        <dsp:cNvPr id="0" name=""/>
        <dsp:cNvSpPr/>
      </dsp:nvSpPr>
      <dsp:spPr>
        <a:xfrm>
          <a:off x="1228684" y="1551906"/>
          <a:ext cx="4914738"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072324-0D53-4D9F-9FD0-D8487A557459}">
      <dsp:nvSpPr>
        <dsp:cNvPr id="0" name=""/>
        <dsp:cNvSpPr/>
      </dsp:nvSpPr>
      <dsp:spPr>
        <a:xfrm>
          <a:off x="1320835" y="1576539"/>
          <a:ext cx="4822587" cy="49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Answers questions</a:t>
          </a:r>
        </a:p>
      </dsp:txBody>
      <dsp:txXfrm>
        <a:off x="1320835" y="1576539"/>
        <a:ext cx="4822587" cy="492668"/>
      </dsp:txXfrm>
    </dsp:sp>
    <dsp:sp modelId="{A2ED25F4-31A8-43EF-AD57-1A82B65D733A}">
      <dsp:nvSpPr>
        <dsp:cNvPr id="0" name=""/>
        <dsp:cNvSpPr/>
      </dsp:nvSpPr>
      <dsp:spPr>
        <a:xfrm>
          <a:off x="1228684" y="2069208"/>
          <a:ext cx="4914738"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BD248-F072-430E-86A8-421FEA9EB454}">
      <dsp:nvSpPr>
        <dsp:cNvPr id="0" name=""/>
        <dsp:cNvSpPr/>
      </dsp:nvSpPr>
      <dsp:spPr>
        <a:xfrm>
          <a:off x="1320835" y="2093841"/>
          <a:ext cx="4822587" cy="49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Provides information</a:t>
          </a:r>
        </a:p>
      </dsp:txBody>
      <dsp:txXfrm>
        <a:off x="1320835" y="2093841"/>
        <a:ext cx="4822587" cy="492668"/>
      </dsp:txXfrm>
    </dsp:sp>
    <dsp:sp modelId="{F68FD866-46A9-4CB8-909E-878442809FA0}">
      <dsp:nvSpPr>
        <dsp:cNvPr id="0" name=""/>
        <dsp:cNvSpPr/>
      </dsp:nvSpPr>
      <dsp:spPr>
        <a:xfrm>
          <a:off x="1228684" y="2586510"/>
          <a:ext cx="4914738"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777C85-28D3-4296-8F48-84445BD0F0BC}">
      <dsp:nvSpPr>
        <dsp:cNvPr id="0" name=""/>
        <dsp:cNvSpPr/>
      </dsp:nvSpPr>
      <dsp:spPr>
        <a:xfrm>
          <a:off x="1320835" y="2611143"/>
          <a:ext cx="4822587" cy="49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Assists with writing, code, essays and more</a:t>
          </a:r>
        </a:p>
      </dsp:txBody>
      <dsp:txXfrm>
        <a:off x="1320835" y="2611143"/>
        <a:ext cx="4822587" cy="492668"/>
      </dsp:txXfrm>
    </dsp:sp>
    <dsp:sp modelId="{E2736698-CD87-4B54-941A-EB97E282C40A}">
      <dsp:nvSpPr>
        <dsp:cNvPr id="0" name=""/>
        <dsp:cNvSpPr/>
      </dsp:nvSpPr>
      <dsp:spPr>
        <a:xfrm>
          <a:off x="1228684" y="3103812"/>
          <a:ext cx="4914738"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9FDCCE-3B94-4854-B6F2-0DE16010EFCB}">
      <dsp:nvSpPr>
        <dsp:cNvPr id="0" name=""/>
        <dsp:cNvSpPr/>
      </dsp:nvSpPr>
      <dsp:spPr>
        <a:xfrm>
          <a:off x="1320835" y="3128445"/>
          <a:ext cx="4822587" cy="49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Generates creative content</a:t>
          </a:r>
        </a:p>
      </dsp:txBody>
      <dsp:txXfrm>
        <a:off x="1320835" y="3128445"/>
        <a:ext cx="4822587" cy="492668"/>
      </dsp:txXfrm>
    </dsp:sp>
    <dsp:sp modelId="{15CA6C4D-7D58-47AA-B4C8-863F58B8B4AE}">
      <dsp:nvSpPr>
        <dsp:cNvPr id="0" name=""/>
        <dsp:cNvSpPr/>
      </dsp:nvSpPr>
      <dsp:spPr>
        <a:xfrm>
          <a:off x="1228684" y="3621114"/>
          <a:ext cx="4914738"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108-BF2C-495C-8E7E-EED4B5BBCA67}">
      <dsp:nvSpPr>
        <dsp:cNvPr id="0" name=""/>
        <dsp:cNvSpPr/>
      </dsp:nvSpPr>
      <dsp:spPr>
        <a:xfrm>
          <a:off x="0" y="0"/>
          <a:ext cx="6143423"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9AA84-D986-49B7-94B5-7A9B8C1970EF}">
      <dsp:nvSpPr>
        <dsp:cNvPr id="0" name=""/>
        <dsp:cNvSpPr/>
      </dsp:nvSpPr>
      <dsp:spPr>
        <a:xfrm>
          <a:off x="0" y="0"/>
          <a:ext cx="1228684" cy="364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Generative AI</a:t>
          </a:r>
        </a:p>
      </dsp:txBody>
      <dsp:txXfrm>
        <a:off x="0" y="0"/>
        <a:ext cx="1228684" cy="3649133"/>
      </dsp:txXfrm>
    </dsp:sp>
    <dsp:sp modelId="{D1951E0F-A95B-4E16-95C9-C948D1C1E783}">
      <dsp:nvSpPr>
        <dsp:cNvPr id="0" name=""/>
        <dsp:cNvSpPr/>
      </dsp:nvSpPr>
      <dsp:spPr>
        <a:xfrm>
          <a:off x="1320835" y="24633"/>
          <a:ext cx="4822587" cy="49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Developed by OpenAI (Creators of </a:t>
          </a:r>
          <a:r>
            <a:rPr lang="en-US" sz="2000" kern="1200" dirty="0" err="1"/>
            <a:t>OpenGPT</a:t>
          </a:r>
          <a:r>
            <a:rPr lang="en-US" sz="2000" kern="1200" dirty="0"/>
            <a:t>) </a:t>
          </a:r>
        </a:p>
      </dsp:txBody>
      <dsp:txXfrm>
        <a:off x="1320835" y="24633"/>
        <a:ext cx="4822587" cy="492668"/>
      </dsp:txXfrm>
    </dsp:sp>
    <dsp:sp modelId="{EA740182-848B-4CA1-BCE2-8DB2EE9AAB43}">
      <dsp:nvSpPr>
        <dsp:cNvPr id="0" name=""/>
        <dsp:cNvSpPr/>
      </dsp:nvSpPr>
      <dsp:spPr>
        <a:xfrm>
          <a:off x="1228684" y="517302"/>
          <a:ext cx="4914738"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262A6D-8491-4D3D-B124-FBACC12ABB2E}">
      <dsp:nvSpPr>
        <dsp:cNvPr id="0" name=""/>
        <dsp:cNvSpPr/>
      </dsp:nvSpPr>
      <dsp:spPr>
        <a:xfrm>
          <a:off x="1320835" y="541935"/>
          <a:ext cx="4822587" cy="49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Advanced Language Models</a:t>
          </a:r>
        </a:p>
      </dsp:txBody>
      <dsp:txXfrm>
        <a:off x="1320835" y="541935"/>
        <a:ext cx="4822587" cy="492668"/>
      </dsp:txXfrm>
    </dsp:sp>
    <dsp:sp modelId="{1B38268B-DB3F-4DA6-8050-FEDA6A23A693}">
      <dsp:nvSpPr>
        <dsp:cNvPr id="0" name=""/>
        <dsp:cNvSpPr/>
      </dsp:nvSpPr>
      <dsp:spPr>
        <a:xfrm>
          <a:off x="1228684" y="1034604"/>
          <a:ext cx="4914738"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D823F6-55C1-4BBB-A39E-7342C8980BE1}">
      <dsp:nvSpPr>
        <dsp:cNvPr id="0" name=""/>
        <dsp:cNvSpPr/>
      </dsp:nvSpPr>
      <dsp:spPr>
        <a:xfrm>
          <a:off x="1320835" y="1059237"/>
          <a:ext cx="4822587" cy="49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Works in many languages</a:t>
          </a:r>
        </a:p>
      </dsp:txBody>
      <dsp:txXfrm>
        <a:off x="1320835" y="1059237"/>
        <a:ext cx="4822587" cy="492668"/>
      </dsp:txXfrm>
    </dsp:sp>
    <dsp:sp modelId="{092EA1AD-6143-4A86-BC27-55283AD19152}">
      <dsp:nvSpPr>
        <dsp:cNvPr id="0" name=""/>
        <dsp:cNvSpPr/>
      </dsp:nvSpPr>
      <dsp:spPr>
        <a:xfrm>
          <a:off x="1228684" y="1551906"/>
          <a:ext cx="4914738"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072324-0D53-4D9F-9FD0-D8487A557459}">
      <dsp:nvSpPr>
        <dsp:cNvPr id="0" name=""/>
        <dsp:cNvSpPr/>
      </dsp:nvSpPr>
      <dsp:spPr>
        <a:xfrm>
          <a:off x="1320835" y="1576539"/>
          <a:ext cx="4822587" cy="49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Answers questions</a:t>
          </a:r>
        </a:p>
      </dsp:txBody>
      <dsp:txXfrm>
        <a:off x="1320835" y="1576539"/>
        <a:ext cx="4822587" cy="492668"/>
      </dsp:txXfrm>
    </dsp:sp>
    <dsp:sp modelId="{A2ED25F4-31A8-43EF-AD57-1A82B65D733A}">
      <dsp:nvSpPr>
        <dsp:cNvPr id="0" name=""/>
        <dsp:cNvSpPr/>
      </dsp:nvSpPr>
      <dsp:spPr>
        <a:xfrm>
          <a:off x="1228684" y="2069208"/>
          <a:ext cx="4914738"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BD248-F072-430E-86A8-421FEA9EB454}">
      <dsp:nvSpPr>
        <dsp:cNvPr id="0" name=""/>
        <dsp:cNvSpPr/>
      </dsp:nvSpPr>
      <dsp:spPr>
        <a:xfrm>
          <a:off x="1320835" y="2093841"/>
          <a:ext cx="4822587" cy="49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Provides information</a:t>
          </a:r>
        </a:p>
      </dsp:txBody>
      <dsp:txXfrm>
        <a:off x="1320835" y="2093841"/>
        <a:ext cx="4822587" cy="492668"/>
      </dsp:txXfrm>
    </dsp:sp>
    <dsp:sp modelId="{F68FD866-46A9-4CB8-909E-878442809FA0}">
      <dsp:nvSpPr>
        <dsp:cNvPr id="0" name=""/>
        <dsp:cNvSpPr/>
      </dsp:nvSpPr>
      <dsp:spPr>
        <a:xfrm>
          <a:off x="1228684" y="2586510"/>
          <a:ext cx="4914738"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777C85-28D3-4296-8F48-84445BD0F0BC}">
      <dsp:nvSpPr>
        <dsp:cNvPr id="0" name=""/>
        <dsp:cNvSpPr/>
      </dsp:nvSpPr>
      <dsp:spPr>
        <a:xfrm>
          <a:off x="1320835" y="2611143"/>
          <a:ext cx="4822587" cy="49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Assists with writing, code, essays and more</a:t>
          </a:r>
        </a:p>
      </dsp:txBody>
      <dsp:txXfrm>
        <a:off x="1320835" y="2611143"/>
        <a:ext cx="4822587" cy="492668"/>
      </dsp:txXfrm>
    </dsp:sp>
    <dsp:sp modelId="{E2736698-CD87-4B54-941A-EB97E282C40A}">
      <dsp:nvSpPr>
        <dsp:cNvPr id="0" name=""/>
        <dsp:cNvSpPr/>
      </dsp:nvSpPr>
      <dsp:spPr>
        <a:xfrm>
          <a:off x="1228684" y="3103812"/>
          <a:ext cx="4914738"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9FDCCE-3B94-4854-B6F2-0DE16010EFCB}">
      <dsp:nvSpPr>
        <dsp:cNvPr id="0" name=""/>
        <dsp:cNvSpPr/>
      </dsp:nvSpPr>
      <dsp:spPr>
        <a:xfrm>
          <a:off x="1320835" y="3128445"/>
          <a:ext cx="4822587" cy="49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Generates creative content</a:t>
          </a:r>
        </a:p>
      </dsp:txBody>
      <dsp:txXfrm>
        <a:off x="1320835" y="3128445"/>
        <a:ext cx="4822587" cy="492668"/>
      </dsp:txXfrm>
    </dsp:sp>
    <dsp:sp modelId="{15CA6C4D-7D58-47AA-B4C8-863F58B8B4AE}">
      <dsp:nvSpPr>
        <dsp:cNvPr id="0" name=""/>
        <dsp:cNvSpPr/>
      </dsp:nvSpPr>
      <dsp:spPr>
        <a:xfrm>
          <a:off x="1228684" y="3621114"/>
          <a:ext cx="4914738"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8/12/2024</a:t>
            </a:fld>
            <a:endParaRPr lang="en-US" dirty="0"/>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8/12/2024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Introduction to Microsoft Copilot morning s </a:t>
            </a:r>
            <a:r>
              <a:rPr lang="en-US" dirty="0" err="1"/>
              <a:t>ession</a:t>
            </a:r>
            <a:r>
              <a:rPr lang="en-US" dirty="0"/>
              <a:t> here at the Teaching and Learning Technologies 2024 Artificial Intelligence retreat.</a:t>
            </a:r>
          </a:p>
          <a:p>
            <a:r>
              <a:rPr lang="en-US" dirty="0"/>
              <a:t>My name is Amy Moore. I’ve been an instructor at CCV for over 20 years and I’ll tell you a bit more about myself and how I came to be standing in front of you today. But in the meantime, I have a handout for this class and you can see it here on this screen. I made a </a:t>
            </a:r>
            <a:r>
              <a:rPr lang="en-US" dirty="0" err="1"/>
              <a:t>tinyurl</a:t>
            </a:r>
            <a:r>
              <a:rPr lang="en-US" dirty="0"/>
              <a:t> so you can easily get to this file on my OneDrive. It’s set to read-only with this link, so if you want to make a copy of it to add notes to it, you’ll have to save a copy for yourself.</a:t>
            </a:r>
          </a:p>
          <a:p>
            <a:endParaRPr lang="en-US" dirty="0"/>
          </a:p>
          <a:p>
            <a:r>
              <a:rPr lang="en-US" dirty="0"/>
              <a:t>While it’s on the screen, I’ll read it out loud once as well: tiny URL dot com slash 24 capital TLT hyphen Session1 with the S capitalized and no space between the word Session and the number 1</a:t>
            </a:r>
          </a:p>
          <a:p>
            <a:endParaRPr lang="en-US" dirty="0"/>
          </a:p>
          <a:p>
            <a:r>
              <a:rPr lang="en-US" dirty="0"/>
              <a:t>I’m running my presentation on Zoom as well. You can find the meeting link on the handout. I do this when I teach at CCV classrooms as well. This allows you to see my screen up close and on your computer AND, if you have a question or something to share, I can share your screen with the whole class. I’ll be recording this session as well and we’ll be adding it to the professional development sites at CCV and VTSU.</a:t>
            </a:r>
          </a:p>
          <a:p>
            <a:endParaRPr lang="en-US" dirty="0"/>
          </a:p>
          <a:p>
            <a:r>
              <a:rPr lang="en-US" dirty="0"/>
              <a:t>I’ve been fascinated with Generative AI for a while, only a little bit before Open AI put ChatGPT out to the world for free in November of 2022. I</a:t>
            </a:r>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one I made earlier this year to put the key points of using Copilot and Copilot in Edge. It makes for an easy handout or small poster if you want to put it in computer labs or a library or wherever.</a:t>
            </a:r>
          </a:p>
          <a:p>
            <a:endParaRPr lang="en-US" dirty="0"/>
          </a:p>
          <a:p>
            <a:r>
              <a:rPr lang="en-US" dirty="0"/>
              <a:t>The difference between Edge and other browsers is only that Edge offers the Copilot “panel”. This allows Copilot to work with the content of your browser window. This is especially good if you want it to read through a web-based PDF. </a:t>
            </a:r>
          </a:p>
          <a:p>
            <a:endParaRPr lang="en-US" dirty="0"/>
          </a:p>
          <a:p>
            <a:r>
              <a:rPr lang="en-US" dirty="0"/>
              <a:t>I’m going to switch to an Edge browser and work from there. [next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C03C8-DA05-449A-BD46-0CAD9A3659E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7067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 will need to sign into Edge with your “work or school” account. If you don’t have that set up, you’ll do that here in the top left of the browser. You can have multiple school, work, or personal accounts. When setting this up make sure you pick Other profiles &gt; Setup new work profile and follow the prompts.</a:t>
            </a:r>
          </a:p>
          <a:p>
            <a:endParaRPr lang="en-US" dirty="0"/>
          </a:p>
          <a:p>
            <a:r>
              <a:rPr lang="en-US" dirty="0"/>
              <a:t>Here in Edge, you can go to Copilot on the big browser page but clicking the Copilot icon on the right side of the Bing search bar.</a:t>
            </a:r>
          </a:p>
          <a:p>
            <a:endParaRPr lang="en-US" dirty="0"/>
          </a:p>
          <a:p>
            <a:r>
              <a:rPr lang="en-US" dirty="0"/>
              <a:t>But we can open the Copilot panel by clicking on the Copilot icon in the top right of the browser window when we’re signed in.</a:t>
            </a:r>
          </a:p>
          <a:p>
            <a:endParaRPr lang="en-US" dirty="0"/>
          </a:p>
          <a:p>
            <a:r>
              <a:rPr lang="en-US" dirty="0"/>
              <a:t>We still have the Chat and Compose tools</a:t>
            </a:r>
          </a:p>
          <a:p>
            <a:r>
              <a:rPr lang="en-US" dirty="0"/>
              <a:t>The X closes the panel</a:t>
            </a:r>
          </a:p>
          <a:p>
            <a:r>
              <a:rPr lang="en-US" dirty="0"/>
              <a:t>We can see the Commercial data protection shield (click on this and show group how to see what this does and how it works)</a:t>
            </a:r>
          </a:p>
          <a:p>
            <a:r>
              <a:rPr lang="en-US" dirty="0"/>
              <a:t>We don’t have the creative and precise buttons here, but we do have the prompt window here at the bottom with adding an image, a new “screen shot” tool, add a file, and talk to the chatbot.</a:t>
            </a:r>
          </a:p>
          <a:p>
            <a:endParaRPr lang="en-US" dirty="0"/>
          </a:p>
          <a:p>
            <a:r>
              <a:rPr lang="en-US" dirty="0"/>
              <a:t>What happens here is we can ask questions about the content of the browser window. For example, I could go to the New York Times.</a:t>
            </a:r>
          </a:p>
          <a:p>
            <a:endParaRPr lang="en-US" dirty="0"/>
          </a:p>
          <a:p>
            <a:r>
              <a:rPr lang="en-US" dirty="0"/>
              <a:t>+++++ </a:t>
            </a:r>
          </a:p>
          <a:p>
            <a:r>
              <a:rPr lang="en-US" b="0" i="0" dirty="0">
                <a:solidFill>
                  <a:srgbClr val="111111"/>
                </a:solidFill>
                <a:effectLst/>
                <a:highlight>
                  <a:srgbClr val="F3F3F3"/>
                </a:highlight>
                <a:latin typeface="-apple-system"/>
              </a:rPr>
              <a:t>Based on the content of this website, what are the key events and issues related to the 2024 US presidential election right now?</a:t>
            </a:r>
          </a:p>
          <a:p>
            <a:r>
              <a:rPr lang="en-US" b="0" i="0" dirty="0">
                <a:solidFill>
                  <a:srgbClr val="111111"/>
                </a:solidFill>
                <a:effectLst/>
                <a:highlight>
                  <a:srgbClr val="F3F3F3"/>
                </a:highlight>
                <a:latin typeface="-apple-system"/>
              </a:rPr>
              <a:t>+++++</a:t>
            </a:r>
          </a:p>
          <a:p>
            <a:endParaRPr lang="en-US" b="0" i="0" dirty="0">
              <a:solidFill>
                <a:srgbClr val="111111"/>
              </a:solidFill>
              <a:effectLst/>
              <a:highlight>
                <a:srgbClr val="F3F3F3"/>
              </a:highlight>
              <a:latin typeface="-apple-system"/>
            </a:endParaRPr>
          </a:p>
          <a:p>
            <a:r>
              <a:rPr lang="en-US" b="0" i="0" dirty="0">
                <a:solidFill>
                  <a:srgbClr val="111111"/>
                </a:solidFill>
                <a:effectLst/>
                <a:highlight>
                  <a:srgbClr val="F3F3F3"/>
                </a:highlight>
                <a:latin typeface="-apple-system"/>
              </a:rPr>
              <a:t>+++++</a:t>
            </a:r>
          </a:p>
          <a:p>
            <a:r>
              <a:rPr lang="en-US" dirty="0"/>
              <a:t>What is the longest article on the page based on the minutes it takes to read under each headline?</a:t>
            </a:r>
            <a:endParaRPr lang="en-US" b="0" i="0" dirty="0">
              <a:solidFill>
                <a:srgbClr val="111111"/>
              </a:solidFill>
              <a:effectLst/>
              <a:highlight>
                <a:srgbClr val="F3F3F3"/>
              </a:highlight>
              <a:latin typeface="-apple-system"/>
            </a:endParaRPr>
          </a:p>
          <a:p>
            <a:r>
              <a:rPr lang="en-US" b="0" i="0" dirty="0">
                <a:solidFill>
                  <a:srgbClr val="111111"/>
                </a:solidFill>
                <a:effectLst/>
                <a:highlight>
                  <a:srgbClr val="F3F3F3"/>
                </a:highlight>
                <a:latin typeface="-apple-system"/>
              </a:rPr>
              <a:t>++++++</a:t>
            </a:r>
          </a:p>
          <a:p>
            <a:endParaRPr lang="en-US" b="0" i="0" dirty="0">
              <a:solidFill>
                <a:srgbClr val="111111"/>
              </a:solidFill>
              <a:effectLst/>
              <a:highlight>
                <a:srgbClr val="F3F3F3"/>
              </a:highlight>
              <a:latin typeface="-apple-system"/>
            </a:endParaRPr>
          </a:p>
          <a:p>
            <a:r>
              <a:rPr lang="en-US" b="0" i="0" dirty="0">
                <a:solidFill>
                  <a:srgbClr val="111111"/>
                </a:solidFill>
                <a:effectLst/>
                <a:highlight>
                  <a:srgbClr val="F3F3F3"/>
                </a:highlight>
                <a:latin typeface="-apple-system"/>
              </a:rPr>
              <a:t>( I did not get the correct answer )</a:t>
            </a:r>
          </a:p>
          <a:p>
            <a:endParaRPr lang="en-US" b="0" i="0" dirty="0">
              <a:solidFill>
                <a:srgbClr val="111111"/>
              </a:solidFill>
              <a:effectLst/>
              <a:highlight>
                <a:srgbClr val="F3F3F3"/>
              </a:highlight>
              <a:latin typeface="-apple-system"/>
            </a:endParaRPr>
          </a:p>
          <a:p>
            <a:r>
              <a:rPr lang="en-US" b="0" i="0" dirty="0">
                <a:solidFill>
                  <a:srgbClr val="111111"/>
                </a:solidFill>
                <a:effectLst/>
                <a:highlight>
                  <a:srgbClr val="F3F3F3"/>
                </a:highlight>
                <a:latin typeface="-apple-system"/>
              </a:rPr>
              <a:t>Pick an article and select the summary button. Look at additional proposed questions/clarifications/prompts</a:t>
            </a:r>
          </a:p>
          <a:p>
            <a:endParaRPr lang="en-US" b="0" i="0" dirty="0">
              <a:solidFill>
                <a:srgbClr val="111111"/>
              </a:solidFill>
              <a:effectLst/>
              <a:highlight>
                <a:srgbClr val="F3F3F3"/>
              </a:highlight>
              <a:latin typeface="-apple-system"/>
            </a:endParaRPr>
          </a:p>
          <a:p>
            <a:r>
              <a:rPr lang="en-US" dirty="0"/>
              <a:t>[Return to slide deck and ask for feedback, results, learning, questions]</a:t>
            </a:r>
          </a:p>
        </p:txBody>
      </p:sp>
      <p:sp>
        <p:nvSpPr>
          <p:cNvPr id="4" name="Slide Number Placeholder 3"/>
          <p:cNvSpPr>
            <a:spLocks noGrp="1"/>
          </p:cNvSpPr>
          <p:nvPr>
            <p:ph type="sldNum" sz="quarter" idx="5"/>
          </p:nvPr>
        </p:nvSpPr>
        <p:spPr/>
        <p:txBody>
          <a:bodyPr/>
          <a:lstStyle/>
          <a:p>
            <a:fld id="{F3544625-0ADF-4414-89A2-9E135F0C849F}" type="slidenum">
              <a:rPr lang="en-US" smtClean="0"/>
              <a:t>11</a:t>
            </a:fld>
            <a:endParaRPr lang="en-US" dirty="0"/>
          </a:p>
        </p:txBody>
      </p:sp>
    </p:spTree>
    <p:extLst>
      <p:ext uri="{BB962C8B-B14F-4D97-AF65-F5344CB8AC3E}">
        <p14:creationId xmlns:p14="http://schemas.microsoft.com/office/powerpoint/2010/main" val="204834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didn’t get a chance to download my handout, here’s the link you can enter into your browser.</a:t>
            </a:r>
          </a:p>
          <a:p>
            <a:endParaRPr lang="en-US" dirty="0"/>
          </a:p>
          <a:p>
            <a:r>
              <a:rPr lang="en-US" dirty="0"/>
              <a:t>I really appreciate you all and I will be doing a session after lunch which will go into some more things we can do with Copilot and other Generative AI tools </a:t>
            </a:r>
            <a:r>
              <a:rPr lang="en-US"/>
              <a:t>like Gemini.</a:t>
            </a:r>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12</a:t>
            </a:fld>
            <a:endParaRPr lang="en-US" dirty="0"/>
          </a:p>
        </p:txBody>
      </p:sp>
    </p:spTree>
    <p:extLst>
      <p:ext uri="{BB962C8B-B14F-4D97-AF65-F5344CB8AC3E}">
        <p14:creationId xmlns:p14="http://schemas.microsoft.com/office/powerpoint/2010/main" val="13031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November 2022, ChatGPT broke all kinds of records for the speed at which the software application was downloaded and adopted. People immediately started experimenting with what they could do with this chatbot and its potential for unethical use in academia. At the time, I considered the unethical use of chatbots much like academia considering the use of calculators in the 1970’s and 1980’s. There will be many sessions here and in the future, to spend time talking about these concerns. </a:t>
            </a:r>
          </a:p>
          <a:p>
            <a:endParaRPr lang="en-US" dirty="0"/>
          </a:p>
          <a:p>
            <a:r>
              <a:rPr lang="en-US" dirty="0"/>
              <a:t>My biggest concern with the Free model of ChatGPT is, as with social media, people using it and not realizing what the “fee” is to use free model software. What you pay to use ChatGPT is the bot keeps your data to train its model and improve its data collection. This means in academia, anyone submitting student work to the model risks that data being reused and that’s a concern for us ethically and legally. Generally speaking, if you’re not paying for the tool, as with these pigs, you’re the product, not the customer.</a:t>
            </a:r>
          </a:p>
          <a:p>
            <a:endParaRPr lang="en-US" dirty="0"/>
          </a:p>
          <a:p>
            <a:r>
              <a:rPr lang="en-US" dirty="0"/>
              <a:t>OpenAI has always offered a paid version which can have some amount of privacy. It also allowed better access and more usage than the free versions. It has also been financially supported by Microsoft and is the software behind Copilot.</a:t>
            </a:r>
          </a:p>
          <a:p>
            <a:endParaRPr lang="en-US" dirty="0"/>
          </a:p>
          <a:p>
            <a:r>
              <a:rPr lang="en-US" dirty="0"/>
              <a:t>I immediately started advocating that the VSCS find a way to have a paid subscription to a chatbot. I knew that business was demanding our students be prepared to use this kind of tool when they joined the workforce and, while I won’t go into details, the too long didn’t read result is I ended up on the VSCS “Thinking about AI” committee and I’ve been advocating for adopting and understanding the Commercial Data Protection versions of Copilot that became available in February of this year which protects copyrighted material and student material from being shared with chatbots. </a:t>
            </a:r>
          </a:p>
        </p:txBody>
      </p:sp>
      <p:sp>
        <p:nvSpPr>
          <p:cNvPr id="4" name="Slide Number Placeholder 3"/>
          <p:cNvSpPr>
            <a:spLocks noGrp="1"/>
          </p:cNvSpPr>
          <p:nvPr>
            <p:ph type="sldNum" sz="quarter" idx="5"/>
          </p:nvPr>
        </p:nvSpPr>
        <p:spPr/>
        <p:txBody>
          <a:bodyPr/>
          <a:lstStyle/>
          <a:p>
            <a:fld id="{F3544625-0ADF-4414-89A2-9E135F0C849F}" type="slidenum">
              <a:rPr lang="en-US" smtClean="0"/>
              <a:t>2</a:t>
            </a:fld>
            <a:endParaRPr lang="en-US" dirty="0"/>
          </a:p>
        </p:txBody>
      </p:sp>
    </p:spTree>
    <p:extLst>
      <p:ext uri="{BB962C8B-B14F-4D97-AF65-F5344CB8AC3E}">
        <p14:creationId xmlns:p14="http://schemas.microsoft.com/office/powerpoint/2010/main" val="142222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Enough about me, let’s talk about you! This session is for two different groups of people – those who have never used a chatbot before and want to know what they are and how they are used AND people who have used Chatbots but want to know why and how they can use Copilot ethically for instructional use.</a:t>
            </a:r>
          </a:p>
          <a:p>
            <a:endParaRPr lang="en-US" dirty="0"/>
          </a:p>
          <a:p>
            <a:r>
              <a:rPr lang="en-US" dirty="0"/>
              <a:t>Show of hands, you can be in both groups –</a:t>
            </a:r>
          </a:p>
          <a:p>
            <a:endParaRPr lang="en-US" dirty="0"/>
          </a:p>
          <a:p>
            <a:r>
              <a:rPr lang="en-US" dirty="0"/>
              <a:t>How many people are here to learn what the big deal is about chatbots?</a:t>
            </a:r>
          </a:p>
          <a:p>
            <a:r>
              <a:rPr lang="en-US" dirty="0"/>
              <a:t>How many people are here to learn a bit about what’s special about our A5 Copilot license?</a:t>
            </a:r>
          </a:p>
          <a:p>
            <a:endParaRPr lang="en-US" dirty="0"/>
          </a:p>
          <a:p>
            <a:r>
              <a:rPr lang="en-US" dirty="0"/>
              <a:t>(count these)</a:t>
            </a:r>
          </a:p>
        </p:txBody>
      </p:sp>
      <p:sp>
        <p:nvSpPr>
          <p:cNvPr id="4" name="Slide Number Placeholder 3"/>
          <p:cNvSpPr>
            <a:spLocks noGrp="1"/>
          </p:cNvSpPr>
          <p:nvPr>
            <p:ph type="sldNum" sz="quarter" idx="5"/>
          </p:nvPr>
        </p:nvSpPr>
        <p:spPr/>
        <p:txBody>
          <a:bodyPr/>
          <a:lstStyle/>
          <a:p>
            <a:fld id="{F3544625-0ADF-4414-89A2-9E135F0C849F}" type="slidenum">
              <a:rPr lang="en-US" smtClean="0"/>
              <a:t>3</a:t>
            </a:fld>
            <a:endParaRPr lang="en-US" dirty="0"/>
          </a:p>
        </p:txBody>
      </p:sp>
    </p:spTree>
    <p:extLst>
      <p:ext uri="{BB962C8B-B14F-4D97-AF65-F5344CB8AC3E}">
        <p14:creationId xmlns:p14="http://schemas.microsoft.com/office/powerpoint/2010/main" val="43048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4</a:t>
            </a:fld>
            <a:endParaRPr lang="en-US" dirty="0"/>
          </a:p>
        </p:txBody>
      </p:sp>
    </p:spTree>
    <p:extLst>
      <p:ext uri="{BB962C8B-B14F-4D97-AF65-F5344CB8AC3E}">
        <p14:creationId xmlns:p14="http://schemas.microsoft.com/office/powerpoint/2010/main" val="247563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5</a:t>
            </a:fld>
            <a:endParaRPr lang="en-US" dirty="0"/>
          </a:p>
        </p:txBody>
      </p:sp>
    </p:spTree>
    <p:extLst>
      <p:ext uri="{BB962C8B-B14F-4D97-AF65-F5344CB8AC3E}">
        <p14:creationId xmlns:p14="http://schemas.microsoft.com/office/powerpoint/2010/main" val="343616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6</a:t>
            </a:fld>
            <a:endParaRPr lang="en-US" dirty="0"/>
          </a:p>
        </p:txBody>
      </p:sp>
    </p:spTree>
    <p:extLst>
      <p:ext uri="{BB962C8B-B14F-4D97-AF65-F5344CB8AC3E}">
        <p14:creationId xmlns:p14="http://schemas.microsoft.com/office/powerpoint/2010/main" val="198629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7</a:t>
            </a:fld>
            <a:endParaRPr lang="en-US" dirty="0"/>
          </a:p>
        </p:txBody>
      </p:sp>
    </p:spTree>
    <p:extLst>
      <p:ext uri="{BB962C8B-B14F-4D97-AF65-F5344CB8AC3E}">
        <p14:creationId xmlns:p14="http://schemas.microsoft.com/office/powerpoint/2010/main" val="141120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a basic look into Copilot in any browser. Open your browser and in the address bar enter copilot.Microsoft.com</a:t>
            </a:r>
          </a:p>
          <a:p>
            <a:endParaRPr lang="en-US" dirty="0"/>
          </a:p>
          <a:p>
            <a:r>
              <a:rPr lang="en-US" dirty="0"/>
              <a:t>Sign in using your college account as you would to sign into any Microsoft applications like Outlook – your username followed by @vsc.edu</a:t>
            </a:r>
          </a:p>
          <a:p>
            <a:endParaRPr lang="en-US" dirty="0"/>
          </a:p>
          <a:p>
            <a:r>
              <a:rPr lang="en-US" dirty="0"/>
              <a:t>You may need to also use Duo to give it permission.</a:t>
            </a:r>
          </a:p>
          <a:p>
            <a:endParaRPr lang="en-US" dirty="0"/>
          </a:p>
          <a:p>
            <a:r>
              <a:rPr lang="en-US" dirty="0"/>
              <a:t>[switch to Copilot in Chrome]</a:t>
            </a:r>
          </a:p>
          <a:p>
            <a:endParaRPr lang="en-US" dirty="0"/>
          </a:p>
          <a:p>
            <a:r>
              <a:rPr lang="en-US" dirty="0"/>
              <a:t>Let’s take a look at what Copilot looks like in our browser window.</a:t>
            </a:r>
          </a:p>
          <a:p>
            <a:endParaRPr lang="en-US" dirty="0"/>
          </a:p>
          <a:p>
            <a:r>
              <a:rPr lang="en-US" dirty="0"/>
              <a:t>In the top right you have the account you signed in with. </a:t>
            </a:r>
          </a:p>
          <a:p>
            <a:endParaRPr lang="en-US" dirty="0"/>
          </a:p>
          <a:p>
            <a:r>
              <a:rPr lang="en-US" dirty="0"/>
              <a:t>You have the Commercial Data Protection seal – which we’ll talk about a little more later</a:t>
            </a:r>
          </a:p>
          <a:p>
            <a:endParaRPr lang="en-US" dirty="0"/>
          </a:p>
          <a:p>
            <a:r>
              <a:rPr lang="en-US" dirty="0"/>
              <a:t>And there’s a little hamburger menu button that only does something if I’m in Edge – we’ll play with that in a bit</a:t>
            </a:r>
          </a:p>
          <a:p>
            <a:endParaRPr lang="en-US" dirty="0"/>
          </a:p>
          <a:p>
            <a:r>
              <a:rPr lang="en-US" dirty="0"/>
              <a:t>In the top left we can choose the Copilot or the Notebook interface. Take a look at the Notebook version and we see it’s just a plan text prompt and response area. We’ll go back to copilot.</a:t>
            </a:r>
          </a:p>
          <a:p>
            <a:endParaRPr lang="en-US" dirty="0"/>
          </a:p>
          <a:p>
            <a:r>
              <a:rPr lang="en-US" dirty="0"/>
              <a:t>At the bottom we have the ability to write our prompts here next to New topic and In the box where it says “Ask me anything…” Note we can attach a picture or a file or talk to it. </a:t>
            </a:r>
          </a:p>
          <a:p>
            <a:endParaRPr lang="en-US" dirty="0"/>
          </a:p>
          <a:p>
            <a:r>
              <a:rPr lang="en-US" dirty="0"/>
              <a:t>Above the prompt box we can choose a conversation style. There is not clear documentation on these, but rumor has it the “More Precise” uses the current highest paid version of ChatGPT. Except for writing poetry or creating images, I stick with “More Precise” and am generally happy.</a:t>
            </a:r>
          </a:p>
          <a:p>
            <a:endParaRPr lang="en-US" dirty="0"/>
          </a:p>
          <a:p>
            <a:r>
              <a:rPr lang="en-US" dirty="0"/>
              <a:t>Poetry? Yes! Poetry. Let’s make our first use of Copilot be to write a poem. You can make it in any style like a limerick or a sonnet and about any topic.</a:t>
            </a:r>
          </a:p>
          <a:p>
            <a:endParaRPr lang="en-US" dirty="0"/>
          </a:p>
          <a:p>
            <a:r>
              <a:rPr lang="en-US" dirty="0"/>
              <a:t>I’m going to write a limerick about learning about Generative Artificial Intelligence.</a:t>
            </a:r>
          </a:p>
          <a:p>
            <a:endParaRPr lang="en-US" dirty="0"/>
          </a:p>
          <a:p>
            <a:r>
              <a:rPr lang="en-US" dirty="0"/>
              <a:t>I’ll pick the More Creative button</a:t>
            </a:r>
          </a:p>
          <a:p>
            <a:r>
              <a:rPr lang="en-US" dirty="0"/>
              <a:t>Then I’ll tell it I want it to compose a Limerick about being a student of Artificial Intelligence. This is actually a good first prompt because I’ve defined the audience (I’m a student), a style of writing (Limerick), and a topic to write about.</a:t>
            </a:r>
          </a:p>
          <a:p>
            <a:endParaRPr lang="en-US" dirty="0"/>
          </a:p>
          <a:p>
            <a:r>
              <a:rPr lang="en-US" dirty="0"/>
              <a:t>+++++++</a:t>
            </a:r>
          </a:p>
          <a:p>
            <a:endParaRPr lang="en-US" dirty="0"/>
          </a:p>
          <a:p>
            <a:r>
              <a:rPr lang="en-US" dirty="0"/>
              <a:t>Please write me a limerick about being a student learning about Artificial Intelligence (AI)</a:t>
            </a:r>
          </a:p>
          <a:p>
            <a:endParaRPr lang="en-US" dirty="0"/>
          </a:p>
          <a:p>
            <a:r>
              <a:rPr lang="en-US" b="0" i="0" dirty="0">
                <a:solidFill>
                  <a:srgbClr val="111111"/>
                </a:solidFill>
                <a:effectLst/>
                <a:highlight>
                  <a:srgbClr val="F7F7F7"/>
                </a:highlight>
                <a:latin typeface="-apple-system"/>
              </a:rPr>
              <a:t>That was good. Could you write a limerick about a student learning about Generative AI like Copilot?</a:t>
            </a:r>
          </a:p>
          <a:p>
            <a:endParaRPr lang="en-US" b="0" i="0" dirty="0">
              <a:solidFill>
                <a:srgbClr val="111111"/>
              </a:solidFill>
              <a:effectLst/>
              <a:highlight>
                <a:srgbClr val="F7F7F7"/>
              </a:highlight>
              <a:latin typeface="-apple-system"/>
            </a:endParaRPr>
          </a:p>
          <a:p>
            <a:r>
              <a:rPr lang="en-US" dirty="0">
                <a:effectLst/>
              </a:rPr>
              <a:t>rewrite that without using the phrase "day and night“</a:t>
            </a:r>
          </a:p>
          <a:p>
            <a:endParaRPr lang="en-US" dirty="0">
              <a:effectLst/>
            </a:endParaRPr>
          </a:p>
          <a:p>
            <a:r>
              <a:rPr lang="en-US" dirty="0">
                <a:effectLst/>
              </a:rPr>
              <a:t>+++++++</a:t>
            </a:r>
          </a:p>
          <a:p>
            <a:endParaRPr lang="en-US" dirty="0">
              <a:effectLst/>
            </a:endParaRPr>
          </a:p>
          <a:p>
            <a:r>
              <a:rPr lang="en-US" dirty="0">
                <a:effectLst/>
              </a:rPr>
              <a:t>We can improve our results, maybe, by clarifying as I just did.</a:t>
            </a:r>
          </a:p>
          <a:p>
            <a:endParaRPr lang="en-US" dirty="0">
              <a:effectLst/>
            </a:endParaRPr>
          </a:p>
          <a:p>
            <a:r>
              <a:rPr lang="en-US" dirty="0">
                <a:effectLst/>
              </a:rPr>
              <a:t>Let’s go back to that home page by selecting New Topic.</a:t>
            </a:r>
          </a:p>
          <a:p>
            <a:endParaRPr lang="en-US" dirty="0">
              <a:effectLst/>
            </a:endParaRPr>
          </a:p>
          <a:p>
            <a:r>
              <a:rPr lang="en-US" dirty="0">
                <a:effectLst/>
              </a:rPr>
              <a:t>Let’s look at some of these prompts that are illustrated in the middle of the screen. Let’s switch to More Precise</a:t>
            </a:r>
          </a:p>
          <a:p>
            <a:endParaRPr lang="en-US" dirty="0">
              <a:effectLst/>
            </a:endParaRPr>
          </a:p>
          <a:p>
            <a:r>
              <a:rPr lang="en-US" dirty="0">
                <a:effectLst/>
              </a:rPr>
              <a:t>+++++++</a:t>
            </a:r>
          </a:p>
          <a:p>
            <a:r>
              <a:rPr lang="en-US" dirty="0">
                <a:effectLst/>
              </a:rPr>
              <a:t>Sort the world’s lakes in a table by size and location</a:t>
            </a:r>
          </a:p>
          <a:p>
            <a:r>
              <a:rPr lang="en-US" dirty="0">
                <a:effectLst/>
              </a:rPr>
              <a:t>+++++++</a:t>
            </a:r>
          </a:p>
          <a:p>
            <a:br>
              <a:rPr lang="en-US" dirty="0">
                <a:effectLst/>
              </a:rPr>
            </a:br>
            <a:r>
              <a:rPr lang="en-US" dirty="0">
                <a:effectLst/>
              </a:rPr>
              <a:t>With more precise, Copilot rarely hallucinates sources and provides links to where it found the information on the current internet. I encourage students when they’re brainstorming any kind of research that this can be a good tool to help. Your mileage may vary.</a:t>
            </a:r>
          </a:p>
          <a:p>
            <a:endParaRPr lang="en-US" dirty="0">
              <a:effectLst/>
            </a:endParaRPr>
          </a:p>
          <a:p>
            <a:r>
              <a:rPr lang="en-US" dirty="0">
                <a:effectLst/>
              </a:rPr>
              <a:t>Let’s try one more thing while we’re here in the general Copilot in a browser – let’s see if we can draw a picture.</a:t>
            </a:r>
            <a:endParaRPr lang="en-US" dirty="0"/>
          </a:p>
          <a:p>
            <a:endParaRPr lang="en-US" dirty="0"/>
          </a:p>
          <a:p>
            <a:r>
              <a:rPr lang="en-US" dirty="0"/>
              <a:t>++++++++++++</a:t>
            </a:r>
          </a:p>
          <a:p>
            <a:r>
              <a:rPr lang="en-US" b="0" i="0" dirty="0">
                <a:solidFill>
                  <a:srgbClr val="111111"/>
                </a:solidFill>
                <a:effectLst/>
                <a:highlight>
                  <a:srgbClr val="F7F7F7"/>
                </a:highlight>
                <a:latin typeface="-apple-system"/>
              </a:rPr>
              <a:t>Draw me a picture that I can use as the background image on my title slide on a presentation related to learning the basics of Copilot, the Generative AI tool by Microsoft. It should be a dark theme style, not too much white, so it's easy on the eyes at the front of the room.</a:t>
            </a:r>
            <a:endParaRPr lang="en-US" dirty="0"/>
          </a:p>
          <a:p>
            <a:r>
              <a:rPr lang="en-US" dirty="0"/>
              <a:t>++++++++++++</a:t>
            </a:r>
          </a:p>
          <a:p>
            <a:endParaRPr lang="en-US" dirty="0"/>
          </a:p>
          <a:p>
            <a:r>
              <a:rPr lang="en-US" dirty="0"/>
              <a:t>[Talk about Designer, Powered by DALL-E3 and the 14 boosts you get per day with this licensed account.</a:t>
            </a:r>
          </a:p>
          <a:p>
            <a:endParaRPr lang="en-US" dirty="0"/>
          </a:p>
          <a:p>
            <a:r>
              <a:rPr lang="en-US" dirty="0"/>
              <a:t>Talk about other images made in the room, issues with text, etc.]</a:t>
            </a:r>
          </a:p>
          <a:p>
            <a:endParaRPr lang="en-US" dirty="0"/>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8</a:t>
            </a:fld>
            <a:endParaRPr lang="en-US" dirty="0"/>
          </a:p>
        </p:txBody>
      </p:sp>
    </p:spTree>
    <p:extLst>
      <p:ext uri="{BB962C8B-B14F-4D97-AF65-F5344CB8AC3E}">
        <p14:creationId xmlns:p14="http://schemas.microsoft.com/office/powerpoint/2010/main" val="1896646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on to the Edge tools that are different than other browsers I’d love to hear any comments or questions.</a:t>
            </a:r>
          </a:p>
          <a:p>
            <a:endParaRPr lang="en-US" dirty="0"/>
          </a:p>
          <a:p>
            <a:r>
              <a:rPr lang="en-US" dirty="0"/>
              <a:t>[pause if no responses]</a:t>
            </a:r>
          </a:p>
          <a:p>
            <a:endParaRPr lang="en-US" dirty="0"/>
          </a:p>
          <a:p>
            <a:r>
              <a:rPr lang="en-US" dirty="0"/>
              <a:t>Anything more you want to explore when you get home?</a:t>
            </a:r>
          </a:p>
          <a:p>
            <a:r>
              <a:rPr lang="en-US" dirty="0"/>
              <a:t>Anything you learned that you’ll share?</a:t>
            </a:r>
          </a:p>
          <a:p>
            <a:endParaRPr lang="en-US" dirty="0"/>
          </a:p>
          <a:p>
            <a:r>
              <a:rPr lang="en-US" dirty="0"/>
              <a:t>This next bit</a:t>
            </a:r>
          </a:p>
          <a:p>
            <a:endParaRPr lang="en-US" dirty="0"/>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9</a:t>
            </a:fld>
            <a:endParaRPr lang="en-US" dirty="0"/>
          </a:p>
        </p:txBody>
      </p:sp>
    </p:spTree>
    <p:extLst>
      <p:ext uri="{BB962C8B-B14F-4D97-AF65-F5344CB8AC3E}">
        <p14:creationId xmlns:p14="http://schemas.microsoft.com/office/powerpoint/2010/main" val="2491032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090304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758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2360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83503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975453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72733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13202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92024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0706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938B-C8F8-FFCE-4E73-6DBE44396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D30B32-FE38-EC53-5857-110A333202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88B87A-C08F-64CB-6D0B-9A3E61C0E02A}"/>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5" name="Footer Placeholder 4">
            <a:extLst>
              <a:ext uri="{FF2B5EF4-FFF2-40B4-BE49-F238E27FC236}">
                <a16:creationId xmlns:a16="http://schemas.microsoft.com/office/drawing/2014/main" id="{130C36EC-ECC3-8EF4-CCCC-47565CEF6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F2320-D42D-BD65-717B-A7DE94B075D8}"/>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3299518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68E9-1690-A743-66EC-826F0F20B1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5351FF-97A2-0F14-385E-AD2FEECE12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F4BA3-1282-8DD4-5D06-B0C202D2CCAE}"/>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5" name="Footer Placeholder 4">
            <a:extLst>
              <a:ext uri="{FF2B5EF4-FFF2-40B4-BE49-F238E27FC236}">
                <a16:creationId xmlns:a16="http://schemas.microsoft.com/office/drawing/2014/main" id="{A689BAFA-04AA-A58A-7BD3-B4F35DECE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FB5D5-149E-5C45-619A-FF4D4002AAC0}"/>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279962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7113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9CA4-7A10-B2AA-2D78-D39779B7B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C63C79-1F38-83FE-FD45-9C59D44F3C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E7B2B-2E0B-4C84-9208-57263332760C}"/>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5" name="Footer Placeholder 4">
            <a:extLst>
              <a:ext uri="{FF2B5EF4-FFF2-40B4-BE49-F238E27FC236}">
                <a16:creationId xmlns:a16="http://schemas.microsoft.com/office/drawing/2014/main" id="{31107277-AFFC-A46C-A5AF-8CF637215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F4396-CD59-2F46-FD0C-AD2C421A1FFD}"/>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49413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0A9C2-04FA-2E15-26CE-F5C7C66E8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6120C-E150-C541-6E2A-9AD0B6606A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06033B-6E03-C650-A85E-25C077A85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98BA8-68D1-BA3B-0D18-A2589EC8E0C3}"/>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6" name="Footer Placeholder 5">
            <a:extLst>
              <a:ext uri="{FF2B5EF4-FFF2-40B4-BE49-F238E27FC236}">
                <a16:creationId xmlns:a16="http://schemas.microsoft.com/office/drawing/2014/main" id="{C8FF9B8D-D85B-4158-37A4-CBD3FE473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62A9D-D9C3-E48C-6F5E-42669BFF65FC}"/>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1500660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F6E0-D1E7-F411-8ED4-9E66FAEDA7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782D31-6322-2880-EDC2-008A01706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69ABC1-AFDD-9D58-0A67-718016F0DB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BD638B-AB12-BAC7-91DA-F7014E2450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DDA0DF-DCE6-819B-D277-B33432F6B3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FEA4BB-231A-5295-C04C-F16AAD29EAFF}"/>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8" name="Footer Placeholder 7">
            <a:extLst>
              <a:ext uri="{FF2B5EF4-FFF2-40B4-BE49-F238E27FC236}">
                <a16:creationId xmlns:a16="http://schemas.microsoft.com/office/drawing/2014/main" id="{41AB8678-6C43-9FD4-DA10-C08354E9D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E2EEC3-E525-9FEF-8C7E-5D17D89A7896}"/>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542073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4C60-DAA2-F17A-9B3B-8B0DECBC1C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0742FD-6CE4-87C8-2238-DDFA9604D2DA}"/>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4" name="Footer Placeholder 3">
            <a:extLst>
              <a:ext uri="{FF2B5EF4-FFF2-40B4-BE49-F238E27FC236}">
                <a16:creationId xmlns:a16="http://schemas.microsoft.com/office/drawing/2014/main" id="{9BF12E31-53CF-22BA-1EAF-F3AA29E71A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26253A-0C14-56FF-E831-8C272BAB07EA}"/>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851386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0C65A7-77AF-C0A0-08B7-E8A7B7E9E5BC}"/>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3" name="Footer Placeholder 2">
            <a:extLst>
              <a:ext uri="{FF2B5EF4-FFF2-40B4-BE49-F238E27FC236}">
                <a16:creationId xmlns:a16="http://schemas.microsoft.com/office/drawing/2014/main" id="{D5030BBD-FD3F-4512-0204-5403BA5E66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E527C9-A065-B3CF-42E7-B3F27C2023C2}"/>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853718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8DF7A-253F-E0C8-AC1F-53B35BA30E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98D95B-607D-6257-DF44-BE8BE78A2F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F69A68-6719-A3C2-8FDB-83758058B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D282E-A2BC-9432-11F4-61AE7B71A84A}"/>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6" name="Footer Placeholder 5">
            <a:extLst>
              <a:ext uri="{FF2B5EF4-FFF2-40B4-BE49-F238E27FC236}">
                <a16:creationId xmlns:a16="http://schemas.microsoft.com/office/drawing/2014/main" id="{2704ED20-EA75-2BD0-06D9-95DC4C5C32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AE6ED-3E4B-5A74-FB0E-6585800D33E6}"/>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357211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F4ACE-9872-530B-2931-E084AD0D4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59CEF-DF0F-C428-ED55-EE5C009CDA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19ADD5-2DA7-063A-3A33-3A7FCC738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F0FD7-5883-162C-C01C-09E464CEB67C}"/>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6" name="Footer Placeholder 5">
            <a:extLst>
              <a:ext uri="{FF2B5EF4-FFF2-40B4-BE49-F238E27FC236}">
                <a16:creationId xmlns:a16="http://schemas.microsoft.com/office/drawing/2014/main" id="{F17CD5DE-E4B4-71B4-FD9A-D31054C3E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2A2B8-3093-C8BC-1C05-90A7C2284600}"/>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1166360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CFF2-0D48-EAA0-5665-D68FDDDB15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7F9797-A0E6-97D2-B835-5944E85BDF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A7E98-55DA-00A0-003B-AF662334C425}"/>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5" name="Footer Placeholder 4">
            <a:extLst>
              <a:ext uri="{FF2B5EF4-FFF2-40B4-BE49-F238E27FC236}">
                <a16:creationId xmlns:a16="http://schemas.microsoft.com/office/drawing/2014/main" id="{42F7BB45-0DA1-A7F5-718C-A8971C4E5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468D3-FF56-20CC-E1EF-1A1BB231520E}"/>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1081237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3AC445-DED2-8AF4-AE0A-583D17E1FF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CAACE2-B6F3-D879-4DCE-E98D4F452D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38F42-E8EF-F41C-6BD6-33561C71472F}"/>
              </a:ext>
            </a:extLst>
          </p:cNvPr>
          <p:cNvSpPr>
            <a:spLocks noGrp="1"/>
          </p:cNvSpPr>
          <p:nvPr>
            <p:ph type="dt" sz="half" idx="10"/>
          </p:nvPr>
        </p:nvSpPr>
        <p:spPr/>
        <p:txBody>
          <a:bodyPr/>
          <a:lstStyle/>
          <a:p>
            <a:fld id="{21E9910D-E639-4410-AD75-492D6ED97182}" type="datetimeFigureOut">
              <a:rPr lang="en-US" smtClean="0"/>
              <a:t>8/12/2024</a:t>
            </a:fld>
            <a:endParaRPr lang="en-US"/>
          </a:p>
        </p:txBody>
      </p:sp>
      <p:sp>
        <p:nvSpPr>
          <p:cNvPr id="5" name="Footer Placeholder 4">
            <a:extLst>
              <a:ext uri="{FF2B5EF4-FFF2-40B4-BE49-F238E27FC236}">
                <a16:creationId xmlns:a16="http://schemas.microsoft.com/office/drawing/2014/main" id="{54760104-2623-F240-B28A-A67442FF6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25F65-4A7D-A4B6-E92E-F5E43E9E133C}"/>
              </a:ext>
            </a:extLst>
          </p:cNvPr>
          <p:cNvSpPr>
            <a:spLocks noGrp="1"/>
          </p:cNvSpPr>
          <p:nvPr>
            <p:ph type="sldNum" sz="quarter" idx="12"/>
          </p:nvPr>
        </p:nvSpPr>
        <p:spPr/>
        <p:txBody>
          <a:bodyPr/>
          <a:lstStyle/>
          <a:p>
            <a:fld id="{4BB530E6-5CEB-4329-84BF-F4C0EA83A44D}" type="slidenum">
              <a:rPr lang="en-US" smtClean="0"/>
              <a:t>‹#›</a:t>
            </a:fld>
            <a:endParaRPr lang="en-US"/>
          </a:p>
        </p:txBody>
      </p:sp>
    </p:spTree>
    <p:extLst>
      <p:ext uri="{BB962C8B-B14F-4D97-AF65-F5344CB8AC3E}">
        <p14:creationId xmlns:p14="http://schemas.microsoft.com/office/powerpoint/2010/main" val="141021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229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454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8/12/2024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3846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8393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8/12/2024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8181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6040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5447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8/12/2024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176663025"/>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58349-0970-996D-005F-ED7FA3A60D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E395C-75F5-55DE-9B01-17F44FB56A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C9E95-FCF7-EAD0-9A0A-D316FE9B48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E9910D-E639-4410-AD75-492D6ED97182}" type="datetimeFigureOut">
              <a:rPr lang="en-US" smtClean="0"/>
              <a:t>8/12/2024</a:t>
            </a:fld>
            <a:endParaRPr lang="en-US"/>
          </a:p>
        </p:txBody>
      </p:sp>
      <p:sp>
        <p:nvSpPr>
          <p:cNvPr id="5" name="Footer Placeholder 4">
            <a:extLst>
              <a:ext uri="{FF2B5EF4-FFF2-40B4-BE49-F238E27FC236}">
                <a16:creationId xmlns:a16="http://schemas.microsoft.com/office/drawing/2014/main" id="{A2D96F2C-2F2F-82CC-CE72-3BED0855AD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B5F933F-280F-79DD-7018-90983EBF1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B530E6-5CEB-4329-84BF-F4C0EA83A44D}" type="slidenum">
              <a:rPr lang="en-US" smtClean="0"/>
              <a:t>‹#›</a:t>
            </a:fld>
            <a:endParaRPr lang="en-US"/>
          </a:p>
        </p:txBody>
      </p:sp>
    </p:spTree>
    <p:extLst>
      <p:ext uri="{BB962C8B-B14F-4D97-AF65-F5344CB8AC3E}">
        <p14:creationId xmlns:p14="http://schemas.microsoft.com/office/powerpoint/2010/main" val="83338298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1.tmp"/><Relationship Id="rId3" Type="http://schemas.openxmlformats.org/officeDocument/2006/relationships/image" Target="../media/image19.tmp"/><Relationship Id="rId7" Type="http://schemas.openxmlformats.org/officeDocument/2006/relationships/hyperlink" Target="mailto:collegeID@vsc.edu"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s://www.newsta.ru/en/microsoft-copilot-app-arrives-on-ios-bringing-free-chatgpt-4-to-iphone-and-ipad" TargetMode="External"/><Relationship Id="rId11" Type="http://schemas.openxmlformats.org/officeDocument/2006/relationships/image" Target="../media/image24.tmp"/><Relationship Id="rId5" Type="http://schemas.microsoft.com/office/2007/relationships/hdphoto" Target="../media/hdphoto3.wdp"/><Relationship Id="rId10" Type="http://schemas.openxmlformats.org/officeDocument/2006/relationships/image" Target="../media/image23.tmp"/><Relationship Id="rId4" Type="http://schemas.openxmlformats.org/officeDocument/2006/relationships/image" Target="../media/image20.png"/><Relationship Id="rId9" Type="http://schemas.openxmlformats.org/officeDocument/2006/relationships/image" Target="../media/image22.tmp"/></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microsoft.com/office/2007/relationships/hdphoto" Target="../media/hdphoto2.wdp"/><Relationship Id="rId5" Type="http://schemas.openxmlformats.org/officeDocument/2006/relationships/diagramData" Target="../diagrams/data1.xml"/><Relationship Id="rId10" Type="http://schemas.openxmlformats.org/officeDocument/2006/relationships/image" Target="../media/image11.png"/><Relationship Id="rId4" Type="http://schemas.openxmlformats.org/officeDocument/2006/relationships/image" Target="../media/image2.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hyperlink" Target="https://powerx365.com/news/from-idea-to-bot-in-minutes-using-copilot-in-power-virtual-agents/" TargetMode="External"/><Relationship Id="rId13"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image" Target="../media/image13.png"/><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htnovo.net/2023/12/download-app-microsoft-copilot-android.html" TargetMode="External"/><Relationship Id="rId11" Type="http://schemas.openxmlformats.org/officeDocument/2006/relationships/diagramQuickStyle" Target="../diagrams/quickStyle2.xml"/><Relationship Id="rId5" Type="http://schemas.openxmlformats.org/officeDocument/2006/relationships/image" Target="../media/image12.jpeg"/><Relationship Id="rId10" Type="http://schemas.openxmlformats.org/officeDocument/2006/relationships/diagramLayout" Target="../diagrams/layout2.xml"/><Relationship Id="rId4" Type="http://schemas.openxmlformats.org/officeDocument/2006/relationships/image" Target="../media/image3.png"/><Relationship Id="rId9" Type="http://schemas.openxmlformats.org/officeDocument/2006/relationships/diagramData" Target="../diagrams/data2.xml"/><Relationship Id="rId1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powerx365.com/news/from-idea-to-bot-in-minutes-using-copilot-in-power-virtual-agents/" TargetMode="External"/><Relationship Id="rId13"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image" Target="../media/image13.png"/><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htnovo.net/2023/12/download-app-microsoft-copilot-android.html" TargetMode="External"/><Relationship Id="rId11" Type="http://schemas.openxmlformats.org/officeDocument/2006/relationships/diagramQuickStyle" Target="../diagrams/quickStyle3.xml"/><Relationship Id="rId5" Type="http://schemas.openxmlformats.org/officeDocument/2006/relationships/image" Target="../media/image12.jpeg"/><Relationship Id="rId10" Type="http://schemas.openxmlformats.org/officeDocument/2006/relationships/diagramLayout" Target="../diagrams/layout3.xml"/><Relationship Id="rId4" Type="http://schemas.openxmlformats.org/officeDocument/2006/relationships/image" Target="../media/image3.png"/><Relationship Id="rId9" Type="http://schemas.openxmlformats.org/officeDocument/2006/relationships/diagramData" Target="../diagrams/data3.xml"/><Relationship Id="rId1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jpeg"/><Relationship Id="rId7" Type="http://schemas.openxmlformats.org/officeDocument/2006/relationships/diagramData" Target="../diagrams/data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g"/><Relationship Id="rId11" Type="http://schemas.microsoft.com/office/2007/relationships/diagramDrawing" Target="../diagrams/drawing4.xml"/><Relationship Id="rId5" Type="http://schemas.openxmlformats.org/officeDocument/2006/relationships/image" Target="../media/image14.jpg"/><Relationship Id="rId10" Type="http://schemas.openxmlformats.org/officeDocument/2006/relationships/diagramColors" Target="../diagrams/colors4.xml"/><Relationship Id="rId4" Type="http://schemas.openxmlformats.org/officeDocument/2006/relationships/image" Target="../media/image3.png"/><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8.tmp"/><Relationship Id="rId5" Type="http://schemas.openxmlformats.org/officeDocument/2006/relationships/hyperlink" Target="copilot.microsoft.com" TargetMode="External"/><Relationship Id="rId4" Type="http://schemas.openxmlformats.org/officeDocument/2006/relationships/image" Target="../media/image17.tm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4">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pic>
        <p:nvPicPr>
          <p:cNvPr id="8" name="Picture 7">
            <a:extLst>
              <a:ext uri="{FF2B5EF4-FFF2-40B4-BE49-F238E27FC236}">
                <a16:creationId xmlns:a16="http://schemas.microsoft.com/office/drawing/2014/main" id="{545F67A4-7428-47F3-AE14-8CA43D976E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Freeform 5">
            <a:extLst>
              <a:ext uri="{FF2B5EF4-FFF2-40B4-BE49-F238E27FC236}">
                <a16:creationId xmlns:a16="http://schemas.microsoft.com/office/drawing/2014/main" id="{F4A20210-FA90-4B6D-8D2E-1B90054E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1" name="Freeform 14">
            <a:extLst>
              <a:ext uri="{FF2B5EF4-FFF2-40B4-BE49-F238E27FC236}">
                <a16:creationId xmlns:a16="http://schemas.microsoft.com/office/drawing/2014/main" id="{39213B44-68B7-47E7-B506-5C79FCF80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9084D60-65A6-45F8-8C17-3529E43F1C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7" name="Straight Connector 16">
              <a:extLst>
                <a:ext uri="{FF2B5EF4-FFF2-40B4-BE49-F238E27FC236}">
                  <a16:creationId xmlns:a16="http://schemas.microsoft.com/office/drawing/2014/main" id="{444A2572-2BF1-4C8E-AF59-F3AD411D89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DF3485-B455-470C-8FA8-A1BDE087B8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E9DCD0-EE49-4CB4-89B6-C25F9861C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13CF62-C96C-44E9-8C28-E3F2C6E7C6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06558F-07E9-4D78-A6F3-8BCFA9E734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D8773-83C0-4D51-9E1F-046DA7DA0D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80C3FB-3E2E-4054-A6D1-38176D6E2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05591A-6112-4B84-8E9E-923E43C4ED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884290-8E39-4425-BB4F-48D955C1F8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0C383A3-6D77-41CE-8121-498BC3BA51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120A319-4A10-4542-B48C-5FB2714C4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B15B038-50ED-419D-B142-C96EE418B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BAFF2F4-75B2-4498-8559-BAE80D89B4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6AE167-8087-4A4B-B41D-5658EEBA68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D353E8A-CBA6-44F9-9C00-D0AD27C96C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A2C318A-A79F-4CAD-BA7A-51427BF9ED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2996E3-5E01-4F22-B23C-7CD0CF72C4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60F6BC4-AB51-4DE7-B83C-E71FE4EC86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F65FC1C-93BF-4ACA-BF17-17372DD108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F9913C-8CCE-4D56-9D2A-0C2D68667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0EDD18C-1AAD-48E5-AAAD-73F4B5643C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2D7A5C4-18C8-43E9-A50A-F87A362C85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A0C484E-A224-4DB0-8C34-89BE54BD12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9BB438E-A25F-4A7F-B209-8899B7CEC4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8BA6DC-B1E9-4F32-A5CC-8F61976B69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F6D95B2-1C8D-4156-AB05-523619B4FC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88409AD-A77F-4304-9E8B-08A4891C70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62AD08A-B385-4D18-B948-8D53B39184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32A413E-FF1A-46B1-BF8B-3C1C408B34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CFF4E44-2BEB-4FAE-97C9-BC6E8296D1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0486C0A-9B93-46B8-932F-876BE26CEF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29BF5D-8D5B-4A48-89EE-8B779826E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DC996EE-5EB1-4943-A1E8-70810CBD67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2F833C8-E3CE-4399-B78B-9DD0EEA64C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7C92DB2-78F1-4872-B9C7-C658A78869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F8A2FAA-05E1-448E-A606-FA9D67036C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5AAB5D1-1672-4825-88A7-D93923475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2CAAFDB-2BA2-4D04-8B8B-1241D5EC0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381B3C-0009-451B-BCB3-48F7810C1B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A10544C-1EAD-47FB-A17E-52C6222826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540B37-D854-4525-93F8-410685438F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450DFE8-D07F-435C-B5A2-47D126FD9F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C1A6513-2D5D-458C-B841-D5DD9844B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931CF18-850E-41CD-823E-D311BD5CC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4497A09-1B1C-4EB6-B728-6FC3A1C125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A60DE04-F3E8-437E-A2E4-A8A7BA01C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DBBA541-852C-4AE6-82E8-6BD13AFB4F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FC3362F-AD7E-45D7-BE85-7C8DD81347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CD83E0F-C8AF-4D52-94DB-CD949A2B16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0D5F865-890F-483F-B407-516CE6D222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E6A2505-E617-4419-AB05-10B779B5C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DFF0D66-52FC-4F64-B67F-72D9EFEED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CC72040-7945-4051-989C-2B728F6D50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6EB6302-2333-45D4-AE20-B0F6D45CC1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ECC1105-D16E-411D-B4B7-80BF039BF9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D2F518-4540-44DE-BC62-7D598EC99B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19566BC-880A-4113-A9C4-0017E5184C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18E7D73-F4E4-4F5D-AFF9-EE491954A0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D0988A2-3571-4C16-BDEF-58254F04E5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550BAC8-41FE-4300-910B-EE7BBD7A0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8CD175C-18A7-4589-8C46-A61FEF6D99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6BE3031-FD1C-443C-9889-243CEEAEDF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E37BF5D-3732-41F2-B9AF-A56C9214D6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77B6718-917A-4A01-BCF8-5C6E1217B2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23AB5B-98FB-43F1-B590-BBA79814F2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6EEC146-226B-4C83-9C1B-DD5495DE16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C24D094-41EF-4CA2-9834-B04793FA12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DA46AD8-674F-46C3-8A22-280F78F91A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E9D757B-CD9D-447C-8780-79F2FF875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76B76E9-7342-43BC-B629-9180ABF577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F25F68A-2DCB-4183-86F1-3428326E59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A5FA913-066C-4504-A753-026056454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A6E50AC-CA1E-4DD3-B85F-1720C019E6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224B2B1-DBD8-4BA8-8CEB-BFAC8A15D3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DEFE1E7-69A3-47F5-B8B8-C0898281B6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6F1F489-762E-4979-9EBC-50A62330B8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27DF22C-20E6-4DED-B405-1B26C5218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36FD8D7-6E0F-468E-B8C4-F4E6707112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6646333" y="2032000"/>
            <a:ext cx="4513792" cy="2819398"/>
          </a:xfrm>
        </p:spPr>
        <p:txBody>
          <a:bodyPr>
            <a:normAutofit/>
          </a:bodyPr>
          <a:lstStyle/>
          <a:p>
            <a:r>
              <a:rPr lang="en-US" b="1" dirty="0"/>
              <a:t>Introduction to Microsoft copilot</a:t>
            </a:r>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6646333" y="4851399"/>
            <a:ext cx="4513792" cy="914401"/>
          </a:xfrm>
        </p:spPr>
        <p:txBody>
          <a:bodyPr>
            <a:normAutofit/>
          </a:bodyPr>
          <a:lstStyle/>
          <a:p>
            <a:pPr>
              <a:lnSpc>
                <a:spcPct val="90000"/>
              </a:lnSpc>
            </a:pPr>
            <a:r>
              <a:rPr lang="en-US" sz="1300"/>
              <a:t>Amy D. Moore</a:t>
            </a:r>
          </a:p>
          <a:p>
            <a:pPr>
              <a:lnSpc>
                <a:spcPct val="90000"/>
              </a:lnSpc>
            </a:pPr>
            <a:r>
              <a:rPr lang="en-US" sz="1300"/>
              <a:t>2024 TLT Artificial Intelligence Retreat</a:t>
            </a:r>
          </a:p>
          <a:p>
            <a:pPr>
              <a:lnSpc>
                <a:spcPct val="90000"/>
              </a:lnSpc>
            </a:pPr>
            <a:r>
              <a:rPr lang="en-US" sz="1300"/>
              <a:t>Session 1 – Clark 301</a:t>
            </a:r>
          </a:p>
        </p:txBody>
      </p:sp>
      <p:sp>
        <p:nvSpPr>
          <p:cNvPr id="4" name="Scroll: Horizontal 3">
            <a:extLst>
              <a:ext uri="{FF2B5EF4-FFF2-40B4-BE49-F238E27FC236}">
                <a16:creationId xmlns:a16="http://schemas.microsoft.com/office/drawing/2014/main" id="{55D858B6-CD8F-77E0-8A85-3AEB6FC83F95}"/>
              </a:ext>
            </a:extLst>
          </p:cNvPr>
          <p:cNvSpPr/>
          <p:nvPr/>
        </p:nvSpPr>
        <p:spPr>
          <a:xfrm>
            <a:off x="518281" y="5010043"/>
            <a:ext cx="5219009" cy="1247538"/>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tinyurl.com/TLT24</a:t>
            </a:r>
          </a:p>
        </p:txBody>
      </p:sp>
    </p:spTree>
    <p:extLst>
      <p:ext uri="{BB962C8B-B14F-4D97-AF65-F5344CB8AC3E}">
        <p14:creationId xmlns:p14="http://schemas.microsoft.com/office/powerpoint/2010/main" val="341772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8" name="Picture 37" descr="A rainbow colored logo on a white background&#10;&#10;Description automatically generated">
            <a:extLst>
              <a:ext uri="{FF2B5EF4-FFF2-40B4-BE49-F238E27FC236}">
                <a16:creationId xmlns:a16="http://schemas.microsoft.com/office/drawing/2014/main" id="{651DE96D-750C-2C13-2D80-5FB6F60260F4}"/>
              </a:ext>
            </a:extLst>
          </p:cNvPr>
          <p:cNvPicPr>
            <a:picLocks noChangeAspect="1"/>
          </p:cNvPicPr>
          <p:nvPr/>
        </p:nvPicPr>
        <p:blipFill>
          <a:blip r:embed="rId3">
            <a:alphaModFix amt="69000"/>
            <a:extLst>
              <a:ext uri="{28A0092B-C50C-407E-A947-70E740481C1C}">
                <a14:useLocalDpi xmlns:a14="http://schemas.microsoft.com/office/drawing/2010/main" val="0"/>
              </a:ext>
            </a:extLst>
          </a:blip>
          <a:stretch>
            <a:fillRect/>
          </a:stretch>
        </p:blipFill>
        <p:spPr>
          <a:xfrm>
            <a:off x="4438650" y="4069165"/>
            <a:ext cx="885826" cy="621963"/>
          </a:xfrm>
          <a:prstGeom prst="rect">
            <a:avLst/>
          </a:prstGeom>
        </p:spPr>
      </p:pic>
      <p:sp>
        <p:nvSpPr>
          <p:cNvPr id="16" name="Freeform: Shape 15">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EC9677F6-13C1-DB67-6C2E-22FA2F1D03AB}"/>
              </a:ext>
            </a:extLst>
          </p:cNvPr>
          <p:cNvPicPr>
            <a:picLocks noChangeAspect="1"/>
          </p:cNvPicPr>
          <p:nvPr/>
        </p:nvPicPr>
        <p:blipFill rotWithShape="1">
          <a:blip r:embed="rId4">
            <a:alphaModFix amt="32000"/>
            <a:extLst>
              <a:ext uri="{BEBA8EAE-BF5A-486C-A8C5-ECC9F3942E4B}">
                <a14:imgProps xmlns:a14="http://schemas.microsoft.com/office/drawing/2010/main">
                  <a14:imgLayer r:embed="rId5">
                    <a14:imgEffect>
                      <a14:backgroundRemoval t="26204" b="75093" l="35469" r="64375">
                        <a14:foregroundMark x1="64427" y1="48056" x2="64427" y2="48056"/>
                        <a14:foregroundMark x1="35469" y1="53704" x2="35469" y2="53704"/>
                        <a14:foregroundMark x1="46927" y1="26204" x2="46927" y2="2620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l="33549" t="21039" r="32903" b="18746"/>
          <a:stretch/>
        </p:blipFill>
        <p:spPr>
          <a:xfrm>
            <a:off x="323851" y="151484"/>
            <a:ext cx="3381374" cy="3413891"/>
          </a:xfrm>
          <a:prstGeom prst="rect">
            <a:avLst/>
          </a:prstGeom>
        </p:spPr>
      </p:pic>
      <p:sp>
        <p:nvSpPr>
          <p:cNvPr id="2" name="Title 1">
            <a:extLst>
              <a:ext uri="{FF2B5EF4-FFF2-40B4-BE49-F238E27FC236}">
                <a16:creationId xmlns:a16="http://schemas.microsoft.com/office/drawing/2014/main" id="{57C39EEE-2F3B-70F2-6A76-E473C9ABFC45}"/>
              </a:ext>
            </a:extLst>
          </p:cNvPr>
          <p:cNvSpPr>
            <a:spLocks noGrp="1"/>
          </p:cNvSpPr>
          <p:nvPr>
            <p:ph type="title"/>
          </p:nvPr>
        </p:nvSpPr>
        <p:spPr>
          <a:xfrm>
            <a:off x="395097" y="726689"/>
            <a:ext cx="2871095" cy="2178436"/>
          </a:xfrm>
        </p:spPr>
        <p:txBody>
          <a:bodyPr anchor="t">
            <a:normAutofit/>
          </a:bodyPr>
          <a:lstStyle/>
          <a:p>
            <a:r>
              <a:rPr lang="en-US" sz="3600" dirty="0">
                <a:solidFill>
                  <a:srgbClr val="FFFFFF"/>
                </a:solidFill>
              </a:rPr>
              <a:t>Accessing Microsoft Copilot</a:t>
            </a:r>
            <a:br>
              <a:rPr lang="en-US" sz="3600" dirty="0">
                <a:solidFill>
                  <a:srgbClr val="FFFFFF"/>
                </a:solidFill>
              </a:rPr>
            </a:br>
            <a:r>
              <a:rPr lang="en-US" sz="3600" dirty="0">
                <a:solidFill>
                  <a:srgbClr val="FFFFFF"/>
                </a:solidFill>
              </a:rPr>
              <a:t>Enterprise</a:t>
            </a:r>
          </a:p>
        </p:txBody>
      </p:sp>
      <p:sp>
        <p:nvSpPr>
          <p:cNvPr id="3" name="Content Placeholder 2">
            <a:extLst>
              <a:ext uri="{FF2B5EF4-FFF2-40B4-BE49-F238E27FC236}">
                <a16:creationId xmlns:a16="http://schemas.microsoft.com/office/drawing/2014/main" id="{7E9BE7D2-61BB-0614-3E5C-1D64A62A7755}"/>
              </a:ext>
            </a:extLst>
          </p:cNvPr>
          <p:cNvSpPr>
            <a:spLocks noGrp="1"/>
          </p:cNvSpPr>
          <p:nvPr>
            <p:ph sz="half" idx="1"/>
          </p:nvPr>
        </p:nvSpPr>
        <p:spPr>
          <a:xfrm>
            <a:off x="5038725" y="810657"/>
            <a:ext cx="3086348" cy="4008993"/>
          </a:xfrm>
        </p:spPr>
        <p:txBody>
          <a:bodyPr>
            <a:normAutofit fontScale="92500" lnSpcReduction="10000"/>
          </a:bodyPr>
          <a:lstStyle/>
          <a:p>
            <a:pPr marL="0" indent="0">
              <a:buNone/>
            </a:pPr>
            <a:r>
              <a:rPr lang="en-US" sz="20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Best Practice: </a:t>
            </a:r>
            <a:br>
              <a:rPr lang="en-US" sz="20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br>
            <a:r>
              <a:rPr lang="en-US" sz="20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Open Edge Browser</a:t>
            </a:r>
          </a:p>
          <a:p>
            <a:r>
              <a:rPr lang="en-US" sz="2000" dirty="0">
                <a:latin typeface="Calibri" panose="020F0502020204030204" pitchFamily="34" charset="0"/>
                <a:ea typeface="Calibri" panose="020F0502020204030204" pitchFamily="34" charset="0"/>
                <a:cs typeface="Calibri" panose="020F0502020204030204" pitchFamily="34" charset="0"/>
              </a:rPr>
              <a:t>Open Edge and sign in near top right with your </a:t>
            </a:r>
            <a:r>
              <a:rPr lang="en-US" sz="2000" dirty="0">
                <a:latin typeface="Calibri" panose="020F0502020204030204" pitchFamily="34" charset="0"/>
                <a:ea typeface="Calibri" panose="020F0502020204030204" pitchFamily="34" charset="0"/>
                <a:cs typeface="Calibri" panose="020F0502020204030204" pitchFamily="34" charset="0"/>
                <a:hlinkClick r:id="rId7"/>
              </a:rPr>
              <a:t>collegeID@vsc.edu</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500" i="1" dirty="0">
                <a:latin typeface="Calibri" panose="020F0502020204030204" pitchFamily="34" charset="0"/>
                <a:ea typeface="Calibri" panose="020F0502020204030204" pitchFamily="34" charset="0"/>
                <a:cs typeface="Calibri" panose="020F0502020204030204" pitchFamily="34" charset="0"/>
              </a:rPr>
              <a:t>Note: If you use Edge personally, make sure in the top left you are in your work account</a:t>
            </a:r>
          </a:p>
          <a:p>
            <a:r>
              <a:rPr lang="en-US" sz="2000" dirty="0">
                <a:latin typeface="Calibri" panose="020F0502020204030204" pitchFamily="34" charset="0"/>
                <a:ea typeface="Calibri" panose="020F0502020204030204" pitchFamily="34" charset="0"/>
                <a:cs typeface="Calibri" panose="020F0502020204030204" pitchFamily="34" charset="0"/>
              </a:rPr>
              <a:t>Click on the Copilot icon in the very top right to open the Copilot panel in Edge OR click on the Copilot icon on the right of the search bar.</a:t>
            </a:r>
          </a:p>
        </p:txBody>
      </p:sp>
      <p:pic>
        <p:nvPicPr>
          <p:cNvPr id="25" name="Picture 24" descr="A close up of a person's face&#10;&#10;Description automatically generated">
            <a:extLst>
              <a:ext uri="{FF2B5EF4-FFF2-40B4-BE49-F238E27FC236}">
                <a16:creationId xmlns:a16="http://schemas.microsoft.com/office/drawing/2014/main" id="{C626682B-134C-EC44-92DF-AE42A303CF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4500" y="3782696"/>
            <a:ext cx="2317636" cy="520902"/>
          </a:xfrm>
          <a:prstGeom prst="rect">
            <a:avLst/>
          </a:prstGeom>
        </p:spPr>
      </p:pic>
      <p:sp>
        <p:nvSpPr>
          <p:cNvPr id="4" name="Content Placeholder 3">
            <a:extLst>
              <a:ext uri="{FF2B5EF4-FFF2-40B4-BE49-F238E27FC236}">
                <a16:creationId xmlns:a16="http://schemas.microsoft.com/office/drawing/2014/main" id="{D25D4083-3913-2FE9-4B04-1D442828BAD6}"/>
              </a:ext>
            </a:extLst>
          </p:cNvPr>
          <p:cNvSpPr>
            <a:spLocks noGrp="1"/>
          </p:cNvSpPr>
          <p:nvPr>
            <p:ph sz="half" idx="2"/>
          </p:nvPr>
        </p:nvSpPr>
        <p:spPr>
          <a:xfrm>
            <a:off x="8734424" y="809625"/>
            <a:ext cx="2643259" cy="3419475"/>
          </a:xfrm>
        </p:spPr>
        <p:txBody>
          <a:bodyPr>
            <a:normAutofit fontScale="92500" lnSpcReduction="10000"/>
          </a:bodyPr>
          <a:lstStyle/>
          <a:p>
            <a:pPr marL="0" indent="0">
              <a:buNone/>
            </a:pPr>
            <a:r>
              <a:rPr lang="en-US" sz="20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All other browsers:</a:t>
            </a:r>
          </a:p>
          <a:p>
            <a:r>
              <a:rPr lang="en-US" sz="2000" dirty="0">
                <a:latin typeface="Calibri" panose="020F0502020204030204" pitchFamily="34" charset="0"/>
                <a:ea typeface="Calibri" panose="020F0502020204030204" pitchFamily="34" charset="0"/>
                <a:cs typeface="Calibri" panose="020F0502020204030204" pitchFamily="34" charset="0"/>
              </a:rPr>
              <a:t>Enter </a:t>
            </a:r>
            <a:r>
              <a:rPr lang="en-US" sz="1800" b="1" dirty="0">
                <a:latin typeface="Calibri" panose="020F0502020204030204" pitchFamily="34" charset="0"/>
                <a:ea typeface="Calibri" panose="020F0502020204030204" pitchFamily="34" charset="0"/>
                <a:cs typeface="Calibri" panose="020F0502020204030204" pitchFamily="34" charset="0"/>
              </a:rPr>
              <a:t>copilot.microsoft.com </a:t>
            </a:r>
            <a:r>
              <a:rPr lang="en-US" sz="2000" dirty="0">
                <a:latin typeface="Calibri" panose="020F0502020204030204" pitchFamily="34" charset="0"/>
                <a:ea typeface="Calibri" panose="020F0502020204030204" pitchFamily="34" charset="0"/>
                <a:cs typeface="Calibri" panose="020F0502020204030204" pitchFamily="34" charset="0"/>
              </a:rPr>
              <a:t>in the address bar of your browser</a:t>
            </a:r>
          </a:p>
          <a:p>
            <a:r>
              <a:rPr lang="en-US" sz="2000" dirty="0">
                <a:latin typeface="Calibri" panose="020F0502020204030204" pitchFamily="34" charset="0"/>
                <a:ea typeface="Calibri" panose="020F0502020204030204" pitchFamily="34" charset="0"/>
                <a:cs typeface="Calibri" panose="020F0502020204030204" pitchFamily="34" charset="0"/>
              </a:rPr>
              <a:t>Sign in using your </a:t>
            </a:r>
            <a:r>
              <a:rPr lang="en-US" sz="2000" dirty="0">
                <a:latin typeface="Calibri" panose="020F0502020204030204" pitchFamily="34" charset="0"/>
                <a:ea typeface="Calibri" panose="020F0502020204030204" pitchFamily="34" charset="0"/>
                <a:cs typeface="Calibri" panose="020F0502020204030204" pitchFamily="34" charset="0"/>
                <a:hlinkClick r:id="rId7"/>
              </a:rPr>
              <a:t>collegeID@vsc.edu</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In the top right you should have the Protected seal</a:t>
            </a: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B31CEF1B-6DCC-B90A-F282-1B5C804F9B02}"/>
              </a:ext>
            </a:extLst>
          </p:cNvPr>
          <p:cNvSpPr txBox="1"/>
          <p:nvPr/>
        </p:nvSpPr>
        <p:spPr>
          <a:xfrm>
            <a:off x="409576" y="2800350"/>
            <a:ext cx="31242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This VSCS-wide “private” version of ChatGPT and Dall-E enables faculty and staff to experiment with generative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AI text, image, and coding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tools without storing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user’s login and chat 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allowing it to be used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to train the large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language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eight-sans-pro"/>
                <a:ea typeface="+mn-ea"/>
                <a:cs typeface="+mn-cs"/>
              </a:rPr>
              <a:t>models.</a:t>
            </a: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7" name="Picture 26" descr="A screen shot of a weather forecast&#10;&#10;Description automatically generated">
            <a:extLst>
              <a:ext uri="{FF2B5EF4-FFF2-40B4-BE49-F238E27FC236}">
                <a16:creationId xmlns:a16="http://schemas.microsoft.com/office/drawing/2014/main" id="{E237E451-5B98-E870-29CE-439942DB06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72125" y="2190706"/>
            <a:ext cx="2143126" cy="362518"/>
          </a:xfrm>
          <a:prstGeom prst="rect">
            <a:avLst/>
          </a:prstGeom>
        </p:spPr>
      </p:pic>
      <p:pic>
        <p:nvPicPr>
          <p:cNvPr id="29" name="Picture 28" descr="A screenshot of a phone&#10;&#10;Description automatically generated">
            <a:extLst>
              <a:ext uri="{FF2B5EF4-FFF2-40B4-BE49-F238E27FC236}">
                <a16:creationId xmlns:a16="http://schemas.microsoft.com/office/drawing/2014/main" id="{2ADC6CFB-A42B-A8E3-85B3-0015B47BB5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52878" y="3429000"/>
            <a:ext cx="847843" cy="752580"/>
          </a:xfrm>
          <a:prstGeom prst="rect">
            <a:avLst/>
          </a:prstGeom>
        </p:spPr>
      </p:pic>
      <p:sp>
        <p:nvSpPr>
          <p:cNvPr id="30" name="Flowchart: Collate 29">
            <a:extLst>
              <a:ext uri="{FF2B5EF4-FFF2-40B4-BE49-F238E27FC236}">
                <a16:creationId xmlns:a16="http://schemas.microsoft.com/office/drawing/2014/main" id="{8B1E0321-460C-AFA2-348C-4E4EE76947D1}"/>
              </a:ext>
            </a:extLst>
          </p:cNvPr>
          <p:cNvSpPr/>
          <p:nvPr/>
        </p:nvSpPr>
        <p:spPr>
          <a:xfrm>
            <a:off x="8353425" y="561975"/>
            <a:ext cx="76200" cy="4076700"/>
          </a:xfrm>
          <a:prstGeom prst="flowChartCollate">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Flowchart: Collate 30">
            <a:extLst>
              <a:ext uri="{FF2B5EF4-FFF2-40B4-BE49-F238E27FC236}">
                <a16:creationId xmlns:a16="http://schemas.microsoft.com/office/drawing/2014/main" id="{F3AB5A4D-1642-3E2D-570D-07B06DEF2DB0}"/>
              </a:ext>
            </a:extLst>
          </p:cNvPr>
          <p:cNvSpPr/>
          <p:nvPr/>
        </p:nvSpPr>
        <p:spPr>
          <a:xfrm rot="5400000">
            <a:off x="7810499" y="1019174"/>
            <a:ext cx="85725" cy="7591425"/>
          </a:xfrm>
          <a:prstGeom prst="flowChartCollate">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TextBox 31">
            <a:extLst>
              <a:ext uri="{FF2B5EF4-FFF2-40B4-BE49-F238E27FC236}">
                <a16:creationId xmlns:a16="http://schemas.microsoft.com/office/drawing/2014/main" id="{A56F9281-A643-F847-B4F0-77C66746610E}"/>
              </a:ext>
            </a:extLst>
          </p:cNvPr>
          <p:cNvSpPr txBox="1"/>
          <p:nvPr/>
        </p:nvSpPr>
        <p:spPr>
          <a:xfrm>
            <a:off x="4327563" y="336358"/>
            <a:ext cx="1257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Step 1</a:t>
            </a:r>
          </a:p>
        </p:txBody>
      </p:sp>
      <p:sp>
        <p:nvSpPr>
          <p:cNvPr id="33" name="TextBox 32">
            <a:extLst>
              <a:ext uri="{FF2B5EF4-FFF2-40B4-BE49-F238E27FC236}">
                <a16:creationId xmlns:a16="http://schemas.microsoft.com/office/drawing/2014/main" id="{0969C16D-C2C7-58EC-AED2-6A1C5D55DD28}"/>
              </a:ext>
            </a:extLst>
          </p:cNvPr>
          <p:cNvSpPr txBox="1"/>
          <p:nvPr/>
        </p:nvSpPr>
        <p:spPr>
          <a:xfrm>
            <a:off x="2864385" y="4880472"/>
            <a:ext cx="11677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Step 2</a:t>
            </a:r>
          </a:p>
        </p:txBody>
      </p:sp>
      <p:sp>
        <p:nvSpPr>
          <p:cNvPr id="34" name="Arrow: Right 33">
            <a:extLst>
              <a:ext uri="{FF2B5EF4-FFF2-40B4-BE49-F238E27FC236}">
                <a16:creationId xmlns:a16="http://schemas.microsoft.com/office/drawing/2014/main" id="{480B5800-9D69-9563-461F-21107A120590}"/>
              </a:ext>
            </a:extLst>
          </p:cNvPr>
          <p:cNvSpPr/>
          <p:nvPr/>
        </p:nvSpPr>
        <p:spPr>
          <a:xfrm>
            <a:off x="4514850" y="3733800"/>
            <a:ext cx="323850" cy="2857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5" name="Arrow: Right 34">
            <a:extLst>
              <a:ext uri="{FF2B5EF4-FFF2-40B4-BE49-F238E27FC236}">
                <a16:creationId xmlns:a16="http://schemas.microsoft.com/office/drawing/2014/main" id="{4655BB53-8FAF-E401-7051-9FD5B81CC9DD}"/>
              </a:ext>
            </a:extLst>
          </p:cNvPr>
          <p:cNvSpPr/>
          <p:nvPr/>
        </p:nvSpPr>
        <p:spPr>
          <a:xfrm>
            <a:off x="10420350" y="3895725"/>
            <a:ext cx="323850" cy="2857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6" name="Arrow: Right 35">
            <a:extLst>
              <a:ext uri="{FF2B5EF4-FFF2-40B4-BE49-F238E27FC236}">
                <a16:creationId xmlns:a16="http://schemas.microsoft.com/office/drawing/2014/main" id="{94D2245E-AA75-2437-B7F0-67E39F70A115}"/>
              </a:ext>
            </a:extLst>
          </p:cNvPr>
          <p:cNvSpPr/>
          <p:nvPr/>
        </p:nvSpPr>
        <p:spPr>
          <a:xfrm>
            <a:off x="5391150" y="2219325"/>
            <a:ext cx="323850" cy="2857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9" name="Arrow: Right 38">
            <a:extLst>
              <a:ext uri="{FF2B5EF4-FFF2-40B4-BE49-F238E27FC236}">
                <a16:creationId xmlns:a16="http://schemas.microsoft.com/office/drawing/2014/main" id="{1BDC72DC-D6CC-5CF9-9886-B865B0D3DFD3}"/>
              </a:ext>
            </a:extLst>
          </p:cNvPr>
          <p:cNvSpPr/>
          <p:nvPr/>
        </p:nvSpPr>
        <p:spPr>
          <a:xfrm>
            <a:off x="4524375" y="4267200"/>
            <a:ext cx="323850" cy="2857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TextBox 42">
            <a:extLst>
              <a:ext uri="{FF2B5EF4-FFF2-40B4-BE49-F238E27FC236}">
                <a16:creationId xmlns:a16="http://schemas.microsoft.com/office/drawing/2014/main" id="{55649A37-6795-3FE8-B7F7-351AEBE468C9}"/>
              </a:ext>
            </a:extLst>
          </p:cNvPr>
          <p:cNvSpPr txBox="1"/>
          <p:nvPr/>
        </p:nvSpPr>
        <p:spPr>
          <a:xfrm>
            <a:off x="3790949" y="5038725"/>
            <a:ext cx="778192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Pay close attention to this box above the prompt input.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Try to use “Creative” or “Precise” based on the nature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of your request to get the best work out of Copilot. Note: The panel in Edge allows you to work with the content of your browser window, not just what you put in the prompt box.</a:t>
            </a:r>
          </a:p>
        </p:txBody>
      </p:sp>
      <p:pic>
        <p:nvPicPr>
          <p:cNvPr id="44" name="Picture 43" descr="A screenshot of a conversation">
            <a:extLst>
              <a:ext uri="{FF2B5EF4-FFF2-40B4-BE49-F238E27FC236}">
                <a16:creationId xmlns:a16="http://schemas.microsoft.com/office/drawing/2014/main" id="{8025CEC8-9E89-81D6-208A-0B6DAD11AB1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58224" y="4743374"/>
            <a:ext cx="2462451" cy="7819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5389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3962399" y="2573867"/>
            <a:ext cx="7197726" cy="2421464"/>
          </a:xfrm>
        </p:spPr>
        <p:txBody>
          <a:bodyPr>
            <a:normAutofit/>
          </a:bodyPr>
          <a:lstStyle/>
          <a:p>
            <a:r>
              <a:rPr lang="en-US" dirty="0"/>
              <a:t>Experiment &amp; Share</a:t>
            </a:r>
          </a:p>
        </p:txBody>
      </p:sp>
      <p:sp>
        <p:nvSpPr>
          <p:cNvPr id="3" name="Subtitle 2">
            <a:extLst>
              <a:ext uri="{FF2B5EF4-FFF2-40B4-BE49-F238E27FC236}">
                <a16:creationId xmlns:a16="http://schemas.microsoft.com/office/drawing/2014/main" id="{4B64FA72-B055-4AE3-A6FD-8071BD687CBE}"/>
              </a:ext>
            </a:extLst>
          </p:cNvPr>
          <p:cNvSpPr>
            <a:spLocks noGrp="1"/>
          </p:cNvSpPr>
          <p:nvPr>
            <p:ph type="subTitle" idx="1"/>
          </p:nvPr>
        </p:nvSpPr>
        <p:spPr>
          <a:xfrm>
            <a:off x="3962399" y="4995332"/>
            <a:ext cx="7197726" cy="1405467"/>
          </a:xfrm>
        </p:spPr>
        <p:txBody>
          <a:bodyPr>
            <a:normAutofit/>
          </a:bodyPr>
          <a:lstStyle/>
          <a:p>
            <a:r>
              <a:rPr lang="en-US" dirty="0">
                <a:solidFill>
                  <a:schemeClr val="accent1">
                    <a:lumMod val="40000"/>
                    <a:lumOff val="60000"/>
                  </a:schemeClr>
                </a:solidFill>
              </a:rPr>
              <a:t>Amy.moore@ccv.edu</a:t>
            </a:r>
          </a:p>
        </p:txBody>
      </p:sp>
    </p:spTree>
    <p:extLst>
      <p:ext uri="{BB962C8B-B14F-4D97-AF65-F5344CB8AC3E}">
        <p14:creationId xmlns:p14="http://schemas.microsoft.com/office/powerpoint/2010/main" val="293993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3962399" y="2573867"/>
            <a:ext cx="7197726" cy="2421464"/>
          </a:xfrm>
        </p:spPr>
        <p:txBody>
          <a:bodyPr>
            <a:normAutofit/>
          </a:bodyPr>
          <a:lstStyle/>
          <a:p>
            <a:r>
              <a:rPr lang="en-US" dirty="0"/>
              <a:t>Thank you</a:t>
            </a:r>
          </a:p>
        </p:txBody>
      </p:sp>
      <p:sp>
        <p:nvSpPr>
          <p:cNvPr id="3" name="Subtitle 2">
            <a:extLst>
              <a:ext uri="{FF2B5EF4-FFF2-40B4-BE49-F238E27FC236}">
                <a16:creationId xmlns:a16="http://schemas.microsoft.com/office/drawing/2014/main" id="{4B64FA72-B055-4AE3-A6FD-8071BD687CBE}"/>
              </a:ext>
            </a:extLst>
          </p:cNvPr>
          <p:cNvSpPr>
            <a:spLocks noGrp="1"/>
          </p:cNvSpPr>
          <p:nvPr>
            <p:ph type="subTitle" idx="1"/>
          </p:nvPr>
        </p:nvSpPr>
        <p:spPr>
          <a:xfrm>
            <a:off x="3962399" y="4995332"/>
            <a:ext cx="7197726" cy="1405467"/>
          </a:xfrm>
        </p:spPr>
        <p:txBody>
          <a:bodyPr>
            <a:normAutofit/>
          </a:bodyPr>
          <a:lstStyle/>
          <a:p>
            <a:r>
              <a:rPr lang="en-US" dirty="0">
                <a:solidFill>
                  <a:schemeClr val="accent1">
                    <a:lumMod val="40000"/>
                    <a:lumOff val="60000"/>
                  </a:schemeClr>
                </a:solidFill>
              </a:rPr>
              <a:t>Amy.moore@ccv.edu</a:t>
            </a:r>
          </a:p>
        </p:txBody>
      </p:sp>
      <p:sp>
        <p:nvSpPr>
          <p:cNvPr id="4" name="Scroll: Horizontal 3">
            <a:extLst>
              <a:ext uri="{FF2B5EF4-FFF2-40B4-BE49-F238E27FC236}">
                <a16:creationId xmlns:a16="http://schemas.microsoft.com/office/drawing/2014/main" id="{69A70697-249D-E087-82FF-3237CCAB664F}"/>
              </a:ext>
            </a:extLst>
          </p:cNvPr>
          <p:cNvSpPr/>
          <p:nvPr/>
        </p:nvSpPr>
        <p:spPr>
          <a:xfrm>
            <a:off x="518281" y="5010043"/>
            <a:ext cx="5219009" cy="1247538"/>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tinyurl.</a:t>
            </a:r>
            <a:r>
              <a:rPr lang="en-US" sz="3200"/>
              <a:t>com/TLT24</a:t>
            </a:r>
            <a:endParaRPr lang="en-US" sz="3200" dirty="0"/>
          </a:p>
        </p:txBody>
      </p:sp>
    </p:spTree>
    <p:extLst>
      <p:ext uri="{BB962C8B-B14F-4D97-AF65-F5344CB8AC3E}">
        <p14:creationId xmlns:p14="http://schemas.microsoft.com/office/powerpoint/2010/main" val="386992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7B196250-6F6E-174A-C11B-45F0CA335E11}"/>
              </a:ext>
            </a:extLst>
          </p:cNvPr>
          <p:cNvSpPr>
            <a:spLocks noGrp="1"/>
          </p:cNvSpPr>
          <p:nvPr>
            <p:ph type="title"/>
          </p:nvPr>
        </p:nvSpPr>
        <p:spPr>
          <a:xfrm>
            <a:off x="718457" y="531278"/>
            <a:ext cx="4322775" cy="1502059"/>
          </a:xfrm>
        </p:spPr>
        <p:txBody>
          <a:bodyPr>
            <a:normAutofit/>
          </a:bodyPr>
          <a:lstStyle/>
          <a:p>
            <a:r>
              <a:rPr lang="en-US" sz="4800" dirty="0">
                <a:solidFill>
                  <a:srgbClr val="FFFFFF"/>
                </a:solidFill>
              </a:rPr>
              <a:t>Introduction</a:t>
            </a:r>
            <a:endParaRPr lang="en-US" dirty="0">
              <a:solidFill>
                <a:srgbClr val="FFFFFF"/>
              </a:solidFill>
            </a:endParaRPr>
          </a:p>
        </p:txBody>
      </p:sp>
      <p:sp useBgFill="1">
        <p:nvSpPr>
          <p:cNvPr id="15" name="Freeform: Shape 14">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sp>
        <p:nvSpPr>
          <p:cNvPr id="5" name="Scroll: Horizontal 4">
            <a:extLst>
              <a:ext uri="{FF2B5EF4-FFF2-40B4-BE49-F238E27FC236}">
                <a16:creationId xmlns:a16="http://schemas.microsoft.com/office/drawing/2014/main" id="{2BC77D9A-AB51-0D8D-F335-0FFCD58746AA}"/>
              </a:ext>
            </a:extLst>
          </p:cNvPr>
          <p:cNvSpPr/>
          <p:nvPr/>
        </p:nvSpPr>
        <p:spPr>
          <a:xfrm>
            <a:off x="518281" y="5010043"/>
            <a:ext cx="5219009" cy="1247538"/>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tinyurl.com/TLT24</a:t>
            </a:r>
          </a:p>
        </p:txBody>
      </p:sp>
      <p:pic>
        <p:nvPicPr>
          <p:cNvPr id="1026" name="Picture 2">
            <a:extLst>
              <a:ext uri="{FF2B5EF4-FFF2-40B4-BE49-F238E27FC236}">
                <a16:creationId xmlns:a16="http://schemas.microsoft.com/office/drawing/2014/main" id="{C93E57AF-FD24-2F90-28F6-A8FB9281F4F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680" b="63672" l="12742" r="75346">
                        <a14:foregroundMark x1="24654" y1="21680" x2="27147" y2="50977"/>
                        <a14:foregroundMark x1="27147" y1="50977" x2="37119" y2="56055"/>
                        <a14:foregroundMark x1="37119" y1="56055" x2="49307" y2="57617"/>
                        <a14:foregroundMark x1="49307" y1="57617" x2="57895" y2="57422"/>
                        <a14:foregroundMark x1="57895" y1="57422" x2="68421" y2="50000"/>
                        <a14:foregroundMark x1="68421" y1="50000" x2="73407" y2="38867"/>
                        <a14:foregroundMark x1="73407" y1="38867" x2="71745" y2="33008"/>
                        <a14:foregroundMark x1="69804" y1="31639" x2="59557" y2="24414"/>
                        <a14:foregroundMark x1="71745" y1="33008" x2="71190" y2="32617"/>
                        <a14:foregroundMark x1="59557" y1="24414" x2="37673" y2="22070"/>
                        <a14:foregroundMark x1="37673" y1="22070" x2="28809" y2="24023"/>
                        <a14:foregroundMark x1="28809" y1="24023" x2="24931" y2="23438"/>
                        <a14:foregroundMark x1="37119" y1="29102" x2="37119" y2="29102"/>
                        <a14:foregroundMark x1="23269" y1="21094" x2="31302" y2="20898"/>
                        <a14:foregroundMark x1="31302" y1="20898" x2="50139" y2="21484"/>
                        <a14:foregroundMark x1="50139" y1="21484" x2="58172" y2="21094"/>
                        <a14:foregroundMark x1="58172" y1="21094" x2="67313" y2="21484"/>
                        <a14:foregroundMark x1="67313" y1="21484" x2="73961" y2="25586"/>
                        <a14:foregroundMark x1="73555" y1="32617" x2="72022" y2="59180"/>
                        <a14:foregroundMark x1="31894" y1="59742" x2="30194" y2="59766"/>
                        <a14:foregroundMark x1="72022" y1="59180" x2="37333" y2="59666"/>
                        <a14:foregroundMark x1="30194" y1="59766" x2="24377" y2="52930"/>
                        <a14:foregroundMark x1="24377" y1="52930" x2="26870" y2="42383"/>
                        <a14:foregroundMark x1="26870" y1="42383" x2="24931" y2="22266"/>
                        <a14:foregroundMark x1="24931" y1="22266" x2="24100" y2="21680"/>
                        <a14:foregroundMark x1="25485" y1="34375" x2="19137" y2="35121"/>
                        <a14:foregroundMark x1="15296" y1="38353" x2="13216" y2="41677"/>
                        <a14:foregroundMark x1="13902" y1="42801" x2="18168" y2="46711"/>
                        <a14:foregroundMark x1="22950" y1="47793" x2="26870" y2="48438"/>
                        <a14:foregroundMark x1="26870" y1="48438" x2="31302" y2="47656"/>
                        <a14:foregroundMark x1="71745" y1="48828" x2="75346" y2="53516"/>
                        <a14:foregroundMark x1="75346" y1="53516" x2="71745" y2="49414"/>
                        <a14:foregroundMark x1="43767" y1="29688" x2="43767" y2="29688"/>
                        <a14:foregroundMark x1="37119" y1="31836" x2="42105" y2="36328"/>
                        <a14:foregroundMark x1="42105" y1="36328" x2="54571" y2="35156"/>
                        <a14:foregroundMark x1="54571" y1="35156" x2="35180" y2="27344"/>
                        <a14:foregroundMark x1="35180" y1="27344" x2="29363" y2="30664"/>
                        <a14:foregroundMark x1="29363" y1="30664" x2="29363" y2="30664"/>
                        <a14:foregroundMark x1="46814" y1="37891" x2="59280" y2="44922"/>
                        <a14:foregroundMark x1="59280" y1="44922" x2="62881" y2="38477"/>
                        <a14:foregroundMark x1="62881" y1="38477" x2="54848" y2="29297"/>
                        <a14:foregroundMark x1="54848" y1="29297" x2="40166" y2="25391"/>
                        <a14:foregroundMark x1="40166" y1="25391" x2="36011" y2="28320"/>
                        <a14:foregroundMark x1="38504" y1="34375" x2="29086" y2="35938"/>
                        <a14:foregroundMark x1="29086" y1="35938" x2="27424" y2="43359"/>
                        <a14:foregroundMark x1="27424" y1="43359" x2="37119" y2="53516"/>
                        <a14:foregroundMark x1="37119" y1="53516" x2="49030" y2="56055"/>
                        <a14:foregroundMark x1="49030" y1="56055" x2="60665" y2="54297"/>
                        <a14:foregroundMark x1="60665" y1="54297" x2="67036" y2="50000"/>
                        <a14:foregroundMark x1="67036" y1="50000" x2="40997" y2="35352"/>
                        <a14:foregroundMark x1="40997" y1="35352" x2="36565" y2="34375"/>
                        <a14:foregroundMark x1="44875" y1="37109" x2="31856" y2="37500"/>
                        <a14:foregroundMark x1="31856" y1="37500" x2="28809" y2="43750"/>
                        <a14:foregroundMark x1="28809" y1="43750" x2="33241" y2="51953"/>
                        <a14:foregroundMark x1="33241" y1="51953" x2="49861" y2="56836"/>
                        <a14:foregroundMark x1="49861" y1="56836" x2="60942" y2="54883"/>
                        <a14:foregroundMark x1="60942" y1="54883" x2="64266" y2="48828"/>
                        <a14:foregroundMark x1="64266" y1="48828" x2="40166" y2="37109"/>
                        <a14:foregroundMark x1="54848" y1="43164" x2="36288" y2="39258"/>
                        <a14:foregroundMark x1="36288" y1="39258" x2="33795" y2="45898"/>
                        <a14:foregroundMark x1="33795" y1="45898" x2="52909" y2="43164"/>
                        <a14:foregroundMark x1="52909" y1="43164" x2="48476" y2="35547"/>
                        <a14:foregroundMark x1="48476" y1="35547" x2="45983" y2="35547"/>
                        <a14:foregroundMark x1="63712" y1="40625" x2="52355" y2="41016"/>
                        <a14:foregroundMark x1="52355" y1="41016" x2="36565" y2="44531"/>
                        <a14:foregroundMark x1="36565" y1="44531" x2="35180" y2="50586"/>
                        <a14:foregroundMark x1="35180" y1="50586" x2="47368" y2="55273"/>
                        <a14:foregroundMark x1="47368" y1="55273" x2="60665" y2="54102"/>
                        <a14:foregroundMark x1="60665" y1="54102" x2="59003" y2="44531"/>
                        <a14:foregroundMark x1="59003" y1="44531" x2="52355" y2="40039"/>
                        <a14:backgroundMark x1="17175" y1="35156" x2="17175" y2="35156"/>
                        <a14:backgroundMark x1="17452" y1="35352" x2="17452" y2="35352"/>
                        <a14:backgroundMark x1="18283" y1="35156" x2="18283" y2="35156"/>
                        <a14:backgroundMark x1="16898" y1="35547" x2="19391" y2="34766"/>
                        <a14:backgroundMark x1="23269" y1="21289" x2="23269" y2="21289"/>
                        <a14:backgroundMark x1="12188" y1="41797" x2="12465" y2="42969"/>
                        <a14:backgroundMark x1="17729" y1="47070" x2="22161" y2="48438"/>
                        <a14:backgroundMark x1="31302" y1="60352" x2="36288" y2="60742"/>
                        <a14:backgroundMark x1="74515" y1="25586" x2="74515" y2="32617"/>
                        <a14:backgroundMark x1="73961" y1="34375" x2="73961" y2="32813"/>
                        <a14:backgroundMark x1="74238" y1="32227" x2="74238" y2="32227"/>
                        <a14:backgroundMark x1="73961" y1="25586" x2="73961" y2="25586"/>
                        <a14:backgroundMark x1="30748" y1="60156" x2="30748" y2="60156"/>
                        <a14:backgroundMark x1="30194" y1="60156" x2="30194" y2="60156"/>
                      </a14:backgroundRemoval>
                    </a14:imgEffect>
                  </a14:imgLayer>
                </a14:imgProps>
              </a:ext>
              <a:ext uri="{28A0092B-C50C-407E-A947-70E740481C1C}">
                <a14:useLocalDpi xmlns:a14="http://schemas.microsoft.com/office/drawing/2010/main" val="0"/>
              </a:ext>
            </a:extLst>
          </a:blip>
          <a:srcRect l="9878" t="18667" r="21541" b="31003"/>
          <a:stretch/>
        </p:blipFill>
        <p:spPr bwMode="auto">
          <a:xfrm>
            <a:off x="5438274" y="531278"/>
            <a:ext cx="5498432" cy="572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6180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strVal val="ppt_h"/>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7B196250-6F6E-174A-C11B-45F0CA335E11}"/>
              </a:ext>
            </a:extLst>
          </p:cNvPr>
          <p:cNvSpPr>
            <a:spLocks noGrp="1"/>
          </p:cNvSpPr>
          <p:nvPr>
            <p:ph type="title"/>
          </p:nvPr>
        </p:nvSpPr>
        <p:spPr>
          <a:xfrm>
            <a:off x="718457" y="531278"/>
            <a:ext cx="3211517" cy="5292579"/>
          </a:xfrm>
        </p:spPr>
        <p:txBody>
          <a:bodyPr>
            <a:normAutofit/>
          </a:bodyPr>
          <a:lstStyle/>
          <a:p>
            <a:r>
              <a:rPr lang="en-US" sz="4800" dirty="0">
                <a:solidFill>
                  <a:srgbClr val="FFFFFF"/>
                </a:solidFill>
              </a:rPr>
              <a:t>Who</a:t>
            </a:r>
            <a:r>
              <a:rPr lang="en-US" dirty="0">
                <a:solidFill>
                  <a:srgbClr val="FFFFFF"/>
                </a:solidFill>
              </a:rPr>
              <a:t> this session is for</a:t>
            </a:r>
          </a:p>
        </p:txBody>
      </p:sp>
      <p:sp useBgFill="1">
        <p:nvSpPr>
          <p:cNvPr id="15" name="Freeform: Shape 14">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21" name="Content Placeholder 2">
            <a:extLst>
              <a:ext uri="{FF2B5EF4-FFF2-40B4-BE49-F238E27FC236}">
                <a16:creationId xmlns:a16="http://schemas.microsoft.com/office/drawing/2014/main" id="{D39F6CC3-E099-F246-9337-9BF04579051E}"/>
              </a:ext>
            </a:extLst>
          </p:cNvPr>
          <p:cNvGraphicFramePr>
            <a:graphicFrameLocks noGrp="1"/>
          </p:cNvGraphicFramePr>
          <p:nvPr>
            <p:ph idx="1"/>
            <p:extLst>
              <p:ext uri="{D42A27DB-BD31-4B8C-83A1-F6EECF244321}">
                <p14:modId xmlns:p14="http://schemas.microsoft.com/office/powerpoint/2010/main" val="3428010447"/>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a:extLst>
              <a:ext uri="{FF2B5EF4-FFF2-40B4-BE49-F238E27FC236}">
                <a16:creationId xmlns:a16="http://schemas.microsoft.com/office/drawing/2014/main" id="{956011A6-10FA-2C02-AF88-C8C10BA68EC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11" b="89362" l="4386" r="95614">
                        <a14:foregroundMark x1="89474" y1="48936" x2="89474" y2="48936"/>
                        <a14:foregroundMark x1="12281" y1="65957" x2="10526" y2="40426"/>
                        <a14:foregroundMark x1="5263" y1="46809" x2="5263" y2="46809"/>
                        <a14:foregroundMark x1="94737" y1="46809" x2="94737" y2="46809"/>
                        <a14:foregroundMark x1="21930" y1="57447" x2="21930" y2="57447"/>
                        <a14:foregroundMark x1="95614" y1="53191" x2="95614" y2="53191"/>
                        <a14:foregroundMark x1="95614" y1="51064" x2="95614" y2="51064"/>
                      </a14:backgroundRemoval>
                    </a14:imgEffect>
                  </a14:imgLayer>
                </a14:imgProps>
              </a:ext>
            </a:extLst>
          </a:blip>
          <a:stretch>
            <a:fillRect/>
          </a:stretch>
        </p:blipFill>
        <p:spPr>
          <a:xfrm>
            <a:off x="7964579" y="4409040"/>
            <a:ext cx="1260384" cy="519631"/>
          </a:xfrm>
          <a:prstGeom prst="rect">
            <a:avLst/>
          </a:prstGeom>
        </p:spPr>
      </p:pic>
    </p:spTree>
    <p:extLst>
      <p:ext uri="{BB962C8B-B14F-4D97-AF65-F5344CB8AC3E}">
        <p14:creationId xmlns:p14="http://schemas.microsoft.com/office/powerpoint/2010/main" val="347255105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FC1144-BD64-4C61-ACB8-497711C416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0198F2A-B3EB-D907-1413-76215A237E4B}"/>
              </a:ext>
            </a:extLst>
          </p:cNvPr>
          <p:cNvSpPr txBox="1">
            <a:spLocks/>
          </p:cNvSpPr>
          <p:nvPr/>
        </p:nvSpPr>
        <p:spPr>
          <a:xfrm>
            <a:off x="685801" y="609600"/>
            <a:ext cx="6143423" cy="14562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t>Getting to know Copilot</a:t>
            </a:r>
            <a:endParaRPr lang="en-US"/>
          </a:p>
        </p:txBody>
      </p:sp>
      <p:pic>
        <p:nvPicPr>
          <p:cNvPr id="4" name="Picture 3">
            <a:extLst>
              <a:ext uri="{FF2B5EF4-FFF2-40B4-BE49-F238E27FC236}">
                <a16:creationId xmlns:a16="http://schemas.microsoft.com/office/drawing/2014/main" id="{29667BF9-F6A9-C202-7B86-2A9C1D38D568}"/>
              </a:ext>
            </a:extLst>
          </p:cNvPr>
          <p:cNvPicPr>
            <a:picLocks noChangeAspect="1"/>
          </p:cNvPicPr>
          <p:nvPr/>
        </p:nvPicPr>
        <p:blipFill>
          <a:blip r:embed="rId5">
            <a:extLst>
              <a:ext uri="{837473B0-CC2E-450A-ABE3-18F120FF3D39}">
                <a1611:picAttrSrcUrl xmlns:a1611="http://schemas.microsoft.com/office/drawing/2016/11/main" r:id="rId6"/>
              </a:ext>
            </a:extLst>
          </a:blip>
          <a:srcRect l="18017" r="845" b="-1"/>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3" name="Group 12">
            <a:extLst>
              <a:ext uri="{FF2B5EF4-FFF2-40B4-BE49-F238E27FC236}">
                <a16:creationId xmlns:a16="http://schemas.microsoft.com/office/drawing/2014/main" id="{58B25CAD-A790-499A-926B-116E10915E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4" name="Freeform 98">
              <a:extLst>
                <a:ext uri="{FF2B5EF4-FFF2-40B4-BE49-F238E27FC236}">
                  <a16:creationId xmlns:a16="http://schemas.microsoft.com/office/drawing/2014/main" id="{76E29510-9A59-43B9-BA40-BF403A9F6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41DCF14-C3EC-4A84-9BCB-CE73743063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6" name="Straight Connector 15">
                <a:extLst>
                  <a:ext uri="{FF2B5EF4-FFF2-40B4-BE49-F238E27FC236}">
                    <a16:creationId xmlns:a16="http://schemas.microsoft.com/office/drawing/2014/main" id="{323473CE-82AD-4D8D-A232-68772F8249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67ADA3-E620-4348-8071-F9721E422B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1526D8-6171-42B9-BB1D-D4EBD07C93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18272C-9574-485F-8DBA-E779254B6C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4CAA3E-D915-4597-85D4-DF416AF539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49FF6F-6DEA-46A3-A01C-82BD29418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53F97E-C428-43BB-903E-E63D7A05D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4EE22F-D9F6-499B-8595-2CA950937E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598804-7127-47FC-8A02-C6E2FD0D7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A35C24-2BAE-4314-BBF5-81A17F92E1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3A33BF9-E8C7-47A3-BFF6-5419153F72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8707F62-2F29-4FF0-A976-55E1996003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9DB8BF-BBA2-4465-8B80-B354B3A5BA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C237BA7-462C-4ABE-B089-4C8938F821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14D5F33-8377-427F-B4D1-8B783BF48E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8114C18-86CF-412F-81BD-4856E83CD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CF1CFD5-877F-4D23-9186-ABBE606058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D718FB9-83BB-4BFB-ACF6-7D0A681BB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9B007F5-E4FE-4A8F-813F-CC2740BD2E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345DFB-742B-4F09-B75A-05377FD401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4845AC-E70E-40A2-9491-05B2DBB92D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4111F64-514D-4447-86EB-D665455248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20169F1-F2D1-4726-8423-DBB5FE0714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9F80247-CF53-4374-81E2-475BDD5210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A5F5D72-947B-414E-8FDD-BBA2BCB95B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3AECE77-F2AF-4FCA-9C0E-A3E154EF49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357807F-7199-418E-A0A9-B64105ECD2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74400BB-9AFD-4FE0-890E-888B089C2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161EE8-5F23-490A-9728-F35D68DF90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F4E71C7-716A-43DB-8B25-45D376E5D1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CC85AEA-CCD1-4DF7-8916-0F72027ED7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135A1AE-41A5-4D62-8EDA-7E2AE30EF6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3CFD903-54FF-40B5-8645-48F3E463AE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50B0D3E-699D-4045-9BD5-B4CF69C20B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430A3E5-50DB-4A25-A497-A9AABF4CD8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1B0E32C-6B1D-4061-8FE9-49FE8F48E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933DD09-EE89-4852-AAB4-7C42FEB01C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11394FF-3D41-4AC3-BF43-D84C4453F9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E419255-A9D6-42DD-A394-F5330A6F36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B92B858-83FE-42E7-B526-734880D077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C09C3A-8718-4FF6-89BE-385091356D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CA67A3-5C58-4B01-9A72-136D48845E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C479D8B-24CE-4B25-A4B4-1D411A4502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F48C75-7374-42F2-A159-526789C343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809A4AF-4DE5-4BEA-9D5A-A5236E9AF3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3EF6033-DAB6-40AE-904A-9B445DBD6E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6FAF6D3-9004-48E4-9A1F-BF36CEF7C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5BF9CAE-C7FC-4A40-83EC-8D4FA543E0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D1F7A5-8E54-4E36-9FBB-68F82877C2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E9B55B9-3B64-43D0-B20B-63D1E69CE3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D5DB75D-0B80-49D5-ABF8-FB393DC83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F5F929-EAAF-471A-9E35-6DCDC3566C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4C2BEB3-0299-4A25-830D-6E2DF9FDC8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4E342A0-615D-466D-9404-CA8BBCEEFC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BDFFE1C-1E19-4EF4-A1B2-204A04E341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731123C-8680-4E7A-AF54-969919D30C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1F0F71-5F67-496A-85EC-C8272FC6DE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EE0D13E-74B4-46D8-9CEB-993A9B02BB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BC0AC4E-E40A-4D25-B178-B28024D5DB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143B7E6-35F6-4AAF-B75E-D0E3B1CC3B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DAAF768-2A67-4FCC-B682-7B14D4699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A5A9193-6968-40A2-9E95-40B9A300A1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5F665EA-A27F-453A-9F57-4D4B9CE64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F6B94B3-C73B-4B26-A066-A4A6EB6920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C87A408-F5B1-4397-9A9F-65844D7EFB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9AC2E82-FE6E-420B-9AB8-7939E196CE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AE5E1C4-5F11-44DF-9A63-A3AB706FC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236581D-1127-4822-B364-203311850B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F6AFBC9-9C55-4BB4-8DD3-CBFB9D959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312F76C-C542-4FF1-88A9-12DED608E7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C1AEC1F-364C-4A2C-8798-18571170F7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960AF63-51EE-4474-9693-18C3FFC5F5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E186998-8FFC-4B8E-9664-A3EB3DA93F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00B2A7C-644E-4B02-8949-68AC413D14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923CE8B-E88E-4585-A698-30BB686DFE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148CFA-ECD4-4847-91CE-7E8206F840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FAB4226-9991-4F5E-B43B-D873A909D2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8548911-9FE4-446D-BD3E-DC72AEF2D6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5" name="Group 94">
            <a:extLst>
              <a:ext uri="{FF2B5EF4-FFF2-40B4-BE49-F238E27FC236}">
                <a16:creationId xmlns:a16="http://schemas.microsoft.com/office/drawing/2014/main" id="{811B40AE-63DC-41CA-B0D1-EF99F055F5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6" name="Freeform 17">
              <a:extLst>
                <a:ext uri="{FF2B5EF4-FFF2-40B4-BE49-F238E27FC236}">
                  <a16:creationId xmlns:a16="http://schemas.microsoft.com/office/drawing/2014/main" id="{07BB2A43-A75C-4A17-B68F-E6AB75EE0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40A0BDF4-301A-4EE4-A77D-BD245F18EE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8" name="Straight Connector 97">
                <a:extLst>
                  <a:ext uri="{FF2B5EF4-FFF2-40B4-BE49-F238E27FC236}">
                    <a16:creationId xmlns:a16="http://schemas.microsoft.com/office/drawing/2014/main" id="{C4924D57-94BA-40F5-BF53-9B23F7213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14F8BCB-338A-49F5-BB9D-626C7A0CC9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EFC0D9E-285A-4D86-8A71-B985BA8335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7015B3C-B28A-40F0-B53A-91B3B9C5FA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DFD7530-F83D-4D23-9B1F-F8DA8CD5A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DC34F9A-64D4-48B5-8E5A-ED0E339253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ED77B99-47E0-4D0B-B185-7F5E1B61C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C09C835-22F6-4E14-9BBE-11DD23334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02419A0-4AA5-4985-B606-94268DE415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503FA27-7544-400B-8706-FE12A9B316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D404C57-DD6C-454E-BE13-90369095B1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ABEA11C-C6F5-4FAB-9F3F-384EF23D6C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CAEDBBC-2C01-496B-929B-849F1CB534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894D4ED-61CE-46A2-9092-A00B9E8377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C5D0262-1B14-45D6-937F-B6D6A915DC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C7684CB-4F98-4EC9-A35B-1E903CEE66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C25B956-861C-47EE-9D4D-E31C24538E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DD61AAC-D277-4D2E-AB51-8DDB489040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A4BA2A9-697F-45E1-8363-5E61A4207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D517C0E-A6EE-4A86-9F4C-434CD71915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8C170BA-831C-4BA4-A286-65E66E9C4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EAA6EC5-E2BD-492B-9A8B-C27A76AC6C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485DB25-AEEB-4180-9A14-2CEB267D4F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07A4361-79A5-47AA-98FE-01640EE42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672975E-CAD3-46F3-BDA2-902C8237DC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5679262-AA08-4D50-AB3F-E6F9B4D1D8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1E32D5A-0C93-4E13-B049-914A2F1D29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41EC8F6-AF84-43B6-9400-F73F6FBADE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75F074A-16C0-4748-BD13-64A7C32F6A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CB3D608-CA7C-470E-9AAA-8389005F53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AB4FD7D-4E8A-4455-933E-99E52E0B49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416DF40-A568-431F-B63F-C32A9175B8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B25E07C-A0EC-4DCF-88EC-51BB5C3FC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6C7DC41-3ADA-4989-AE2A-0F8D9DFCC9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AE2AB88-5EAC-41EC-98BF-FACD6A2115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4E0B17E-9282-4983-AEB1-2B123998A3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86E83F1-9CCB-448B-89C9-F55B273BFC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621D911-2A84-468C-9244-743E3E18D7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29971DC-3B38-4403-ABC9-880A06EBAC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2D65D61-4C71-4851-B377-83369B3889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04A736D-4A39-4E06-B7A7-2217CEB4EC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3B1531E-B3AC-480D-A8CD-836E8C1788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F076B49-2AA3-4C05-9E50-CFF9137184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E506FE5-22A7-42E7-BEB9-5442E7918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D634CEF-DD74-4EC0-B7F4-3884BAF106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4AD2728-E4B9-487D-A682-5E21DD15BB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C422CD3C-92C4-473C-9E31-85A594F6B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1509C2B-9D23-4008-B6A1-2407688209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07ACD51-E44F-4AF8-8F61-F276D7134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F5BDAF9-2B69-4209-BE1F-6C5D8A1DFF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DA27782-8E1F-422F-B106-31C0E1216D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E8A221D-84EC-47C2-A895-8253858153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08A0E1C-6626-4DD8-83BE-E83E2DFC84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360D67F-521C-4D9A-B2B1-392386EA51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29669A1-CC36-41F4-B0F1-B720DB9894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DC3ADA6-152F-4D7B-9ABD-30DC8F7A2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1F6CA5EE-56FA-4EF7-9EC7-BC3FB217ED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03F9222-217B-48EB-8878-EC0B32E322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48B9A73-A26B-43DB-9BB2-5658871FEA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DF9DD53-6F04-4203-B61A-240676B7FD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01065752-DE28-425C-8987-168FE9F510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B78A37C-B329-45F9-AF83-26D5CD826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B70B126-9812-487A-AB78-CBCB1B32D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2A622F7-EC16-4F46-83B7-7A7DBCF99A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607D488-F3A1-4FF6-9C5C-B4C1E147A2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DD48CAD-8E9A-434C-9F7E-6031DA9A6A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70B9979-DEC4-48B9-9462-E3631AC96A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DB15ACD-534F-474C-8B1A-8F5B94AEFD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DFFE368-637C-4309-ABAC-BDCED29B6B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D3E8255-AD5A-48F8-B948-7BF97DBEE7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84682BD-D253-4704-BB29-6D9C7D3006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4113DE4-AE89-4F45-9B12-61B04E3E78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37CF76-AF2F-46BC-9579-872625F1AB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F2AF364-8140-40A5-9AC8-00C03DA47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FBA166C-DB92-475D-B0D3-1F7EB2B81A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583F60B4-E774-4D4F-BC7C-A171BB6174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F18C06C-0984-4FAA-952A-9CBFC0F95C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DE44802-FF06-46DC-9F7E-D2A329BB29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5" name="Picture 4">
            <a:extLst>
              <a:ext uri="{FF2B5EF4-FFF2-40B4-BE49-F238E27FC236}">
                <a16:creationId xmlns:a16="http://schemas.microsoft.com/office/drawing/2014/main" id="{384E7182-75B6-CD7C-386A-703C18AAEF5D}"/>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32540" r="-2" b="-2"/>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graphicFrame>
        <p:nvGraphicFramePr>
          <p:cNvPr id="3" name="Content Placeholder 4" descr="SmartArt graphic">
            <a:extLst>
              <a:ext uri="{FF2B5EF4-FFF2-40B4-BE49-F238E27FC236}">
                <a16:creationId xmlns:a16="http://schemas.microsoft.com/office/drawing/2014/main" id="{5741F4A6-A447-8403-BE51-24F3A34FA2AB}"/>
              </a:ext>
            </a:extLst>
          </p:cNvPr>
          <p:cNvGraphicFramePr>
            <a:graphicFrameLocks/>
          </p:cNvGraphicFramePr>
          <p:nvPr>
            <p:extLst>
              <p:ext uri="{D42A27DB-BD31-4B8C-83A1-F6EECF244321}">
                <p14:modId xmlns:p14="http://schemas.microsoft.com/office/powerpoint/2010/main" val="3260033541"/>
              </p:ext>
            </p:extLst>
          </p:nvPr>
        </p:nvGraphicFramePr>
        <p:xfrm>
          <a:off x="685801" y="2142067"/>
          <a:ext cx="6143423" cy="36491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TextBox 5">
            <a:extLst>
              <a:ext uri="{FF2B5EF4-FFF2-40B4-BE49-F238E27FC236}">
                <a16:creationId xmlns:a16="http://schemas.microsoft.com/office/drawing/2014/main" id="{D4D46E9B-481D-05D1-3E22-03AD942DF466}"/>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www.htnovo.net/2023/12/download-app-microsoft-copilot-android.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24337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FC1144-BD64-4C61-ACB8-497711C416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0198F2A-B3EB-D907-1413-76215A237E4B}"/>
              </a:ext>
            </a:extLst>
          </p:cNvPr>
          <p:cNvSpPr txBox="1">
            <a:spLocks/>
          </p:cNvSpPr>
          <p:nvPr/>
        </p:nvSpPr>
        <p:spPr>
          <a:xfrm>
            <a:off x="685801" y="609600"/>
            <a:ext cx="6143423" cy="14562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t>What is Copilot?</a:t>
            </a:r>
          </a:p>
        </p:txBody>
      </p:sp>
      <p:pic>
        <p:nvPicPr>
          <p:cNvPr id="4" name="Picture 3">
            <a:extLst>
              <a:ext uri="{FF2B5EF4-FFF2-40B4-BE49-F238E27FC236}">
                <a16:creationId xmlns:a16="http://schemas.microsoft.com/office/drawing/2014/main" id="{29667BF9-F6A9-C202-7B86-2A9C1D38D568}"/>
              </a:ext>
            </a:extLst>
          </p:cNvPr>
          <p:cNvPicPr>
            <a:picLocks noChangeAspect="1"/>
          </p:cNvPicPr>
          <p:nvPr/>
        </p:nvPicPr>
        <p:blipFill>
          <a:blip r:embed="rId5">
            <a:extLst>
              <a:ext uri="{837473B0-CC2E-450A-ABE3-18F120FF3D39}">
                <a1611:picAttrSrcUrl xmlns:a1611="http://schemas.microsoft.com/office/drawing/2016/11/main" r:id="rId6"/>
              </a:ext>
            </a:extLst>
          </a:blip>
          <a:srcRect l="18017" r="845" b="-1"/>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3" name="Group 12">
            <a:extLst>
              <a:ext uri="{FF2B5EF4-FFF2-40B4-BE49-F238E27FC236}">
                <a16:creationId xmlns:a16="http://schemas.microsoft.com/office/drawing/2014/main" id="{58B25CAD-A790-499A-926B-116E10915E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4" name="Freeform 98">
              <a:extLst>
                <a:ext uri="{FF2B5EF4-FFF2-40B4-BE49-F238E27FC236}">
                  <a16:creationId xmlns:a16="http://schemas.microsoft.com/office/drawing/2014/main" id="{76E29510-9A59-43B9-BA40-BF403A9F6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41DCF14-C3EC-4A84-9BCB-CE73743063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6" name="Straight Connector 15">
                <a:extLst>
                  <a:ext uri="{FF2B5EF4-FFF2-40B4-BE49-F238E27FC236}">
                    <a16:creationId xmlns:a16="http://schemas.microsoft.com/office/drawing/2014/main" id="{323473CE-82AD-4D8D-A232-68772F8249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67ADA3-E620-4348-8071-F9721E422B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1526D8-6171-42B9-BB1D-D4EBD07C93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18272C-9574-485F-8DBA-E779254B6C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4CAA3E-D915-4597-85D4-DF416AF539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49FF6F-6DEA-46A3-A01C-82BD29418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53F97E-C428-43BB-903E-E63D7A05D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4EE22F-D9F6-499B-8595-2CA950937E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598804-7127-47FC-8A02-C6E2FD0D7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A35C24-2BAE-4314-BBF5-81A17F92E1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3A33BF9-E8C7-47A3-BFF6-5419153F72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8707F62-2F29-4FF0-A976-55E1996003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9DB8BF-BBA2-4465-8B80-B354B3A5BA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C237BA7-462C-4ABE-B089-4C8938F821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14D5F33-8377-427F-B4D1-8B783BF48E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8114C18-86CF-412F-81BD-4856E83CD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CF1CFD5-877F-4D23-9186-ABBE606058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D718FB9-83BB-4BFB-ACF6-7D0A681BB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9B007F5-E4FE-4A8F-813F-CC2740BD2E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345DFB-742B-4F09-B75A-05377FD401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4845AC-E70E-40A2-9491-05B2DBB92D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4111F64-514D-4447-86EB-D665455248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20169F1-F2D1-4726-8423-DBB5FE0714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9F80247-CF53-4374-81E2-475BDD5210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A5F5D72-947B-414E-8FDD-BBA2BCB95B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3AECE77-F2AF-4FCA-9C0E-A3E154EF49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357807F-7199-418E-A0A9-B64105ECD2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74400BB-9AFD-4FE0-890E-888B089C2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161EE8-5F23-490A-9728-F35D68DF90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F4E71C7-716A-43DB-8B25-45D376E5D1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CC85AEA-CCD1-4DF7-8916-0F72027ED7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135A1AE-41A5-4D62-8EDA-7E2AE30EF6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3CFD903-54FF-40B5-8645-48F3E463AE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50B0D3E-699D-4045-9BD5-B4CF69C20B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430A3E5-50DB-4A25-A497-A9AABF4CD8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1B0E32C-6B1D-4061-8FE9-49FE8F48E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933DD09-EE89-4852-AAB4-7C42FEB01C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11394FF-3D41-4AC3-BF43-D84C4453F9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E419255-A9D6-42DD-A394-F5330A6F36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B92B858-83FE-42E7-B526-734880D077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C09C3A-8718-4FF6-89BE-385091356D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CA67A3-5C58-4B01-9A72-136D48845E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C479D8B-24CE-4B25-A4B4-1D411A4502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F48C75-7374-42F2-A159-526789C343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809A4AF-4DE5-4BEA-9D5A-A5236E9AF3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3EF6033-DAB6-40AE-904A-9B445DBD6E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6FAF6D3-9004-48E4-9A1F-BF36CEF7C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5BF9CAE-C7FC-4A40-83EC-8D4FA543E0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D1F7A5-8E54-4E36-9FBB-68F82877C2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E9B55B9-3B64-43D0-B20B-63D1E69CE3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D5DB75D-0B80-49D5-ABF8-FB393DC83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F5F929-EAAF-471A-9E35-6DCDC3566C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4C2BEB3-0299-4A25-830D-6E2DF9FDC8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4E342A0-615D-466D-9404-CA8BBCEEFC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BDFFE1C-1E19-4EF4-A1B2-204A04E341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731123C-8680-4E7A-AF54-969919D30C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1F0F71-5F67-496A-85EC-C8272FC6DE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EE0D13E-74B4-46D8-9CEB-993A9B02BB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BC0AC4E-E40A-4D25-B178-B28024D5DB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143B7E6-35F6-4AAF-B75E-D0E3B1CC3B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DAAF768-2A67-4FCC-B682-7B14D4699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A5A9193-6968-40A2-9E95-40B9A300A1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5F665EA-A27F-453A-9F57-4D4B9CE64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F6B94B3-C73B-4B26-A066-A4A6EB6920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C87A408-F5B1-4397-9A9F-65844D7EFB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9AC2E82-FE6E-420B-9AB8-7939E196CE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AE5E1C4-5F11-44DF-9A63-A3AB706FC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236581D-1127-4822-B364-203311850B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F6AFBC9-9C55-4BB4-8DD3-CBFB9D959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312F76C-C542-4FF1-88A9-12DED608E7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C1AEC1F-364C-4A2C-8798-18571170F7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960AF63-51EE-4474-9693-18C3FFC5F5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E186998-8FFC-4B8E-9664-A3EB3DA93F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00B2A7C-644E-4B02-8949-68AC413D14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923CE8B-E88E-4585-A698-30BB686DFE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148CFA-ECD4-4847-91CE-7E8206F840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FAB4226-9991-4F5E-B43B-D873A909D2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8548911-9FE4-446D-BD3E-DC72AEF2D6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5" name="Group 94">
            <a:extLst>
              <a:ext uri="{FF2B5EF4-FFF2-40B4-BE49-F238E27FC236}">
                <a16:creationId xmlns:a16="http://schemas.microsoft.com/office/drawing/2014/main" id="{811B40AE-63DC-41CA-B0D1-EF99F055F5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6" name="Freeform 17">
              <a:extLst>
                <a:ext uri="{FF2B5EF4-FFF2-40B4-BE49-F238E27FC236}">
                  <a16:creationId xmlns:a16="http://schemas.microsoft.com/office/drawing/2014/main" id="{07BB2A43-A75C-4A17-B68F-E6AB75EE0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40A0BDF4-301A-4EE4-A77D-BD245F18EE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8" name="Straight Connector 97">
                <a:extLst>
                  <a:ext uri="{FF2B5EF4-FFF2-40B4-BE49-F238E27FC236}">
                    <a16:creationId xmlns:a16="http://schemas.microsoft.com/office/drawing/2014/main" id="{C4924D57-94BA-40F5-BF53-9B23F7213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14F8BCB-338A-49F5-BB9D-626C7A0CC9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EFC0D9E-285A-4D86-8A71-B985BA8335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7015B3C-B28A-40F0-B53A-91B3B9C5FA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DFD7530-F83D-4D23-9B1F-F8DA8CD5A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DC34F9A-64D4-48B5-8E5A-ED0E339253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ED77B99-47E0-4D0B-B185-7F5E1B61C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C09C835-22F6-4E14-9BBE-11DD23334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02419A0-4AA5-4985-B606-94268DE415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503FA27-7544-400B-8706-FE12A9B316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D404C57-DD6C-454E-BE13-90369095B1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ABEA11C-C6F5-4FAB-9F3F-384EF23D6C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CAEDBBC-2C01-496B-929B-849F1CB534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894D4ED-61CE-46A2-9092-A00B9E8377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C5D0262-1B14-45D6-937F-B6D6A915DC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C7684CB-4F98-4EC9-A35B-1E903CEE66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C25B956-861C-47EE-9D4D-E31C24538E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DD61AAC-D277-4D2E-AB51-8DDB489040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A4BA2A9-697F-45E1-8363-5E61A4207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D517C0E-A6EE-4A86-9F4C-434CD71915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8C170BA-831C-4BA4-A286-65E66E9C4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EAA6EC5-E2BD-492B-9A8B-C27A76AC6C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485DB25-AEEB-4180-9A14-2CEB267D4F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07A4361-79A5-47AA-98FE-01640EE42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672975E-CAD3-46F3-BDA2-902C8237DC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5679262-AA08-4D50-AB3F-E6F9B4D1D8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1E32D5A-0C93-4E13-B049-914A2F1D29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41EC8F6-AF84-43B6-9400-F73F6FBADE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75F074A-16C0-4748-BD13-64A7C32F6A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CB3D608-CA7C-470E-9AAA-8389005F53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AB4FD7D-4E8A-4455-933E-99E52E0B49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416DF40-A568-431F-B63F-C32A9175B8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B25E07C-A0EC-4DCF-88EC-51BB5C3FC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6C7DC41-3ADA-4989-AE2A-0F8D9DFCC9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AE2AB88-5EAC-41EC-98BF-FACD6A2115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4E0B17E-9282-4983-AEB1-2B123998A3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86E83F1-9CCB-448B-89C9-F55B273BFC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621D911-2A84-468C-9244-743E3E18D7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29971DC-3B38-4403-ABC9-880A06EBAC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2D65D61-4C71-4851-B377-83369B3889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04A736D-4A39-4E06-B7A7-2217CEB4EC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3B1531E-B3AC-480D-A8CD-836E8C1788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F076B49-2AA3-4C05-9E50-CFF9137184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E506FE5-22A7-42E7-BEB9-5442E7918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D634CEF-DD74-4EC0-B7F4-3884BAF106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4AD2728-E4B9-487D-A682-5E21DD15BB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C422CD3C-92C4-473C-9E31-85A594F6B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1509C2B-9D23-4008-B6A1-2407688209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07ACD51-E44F-4AF8-8F61-F276D7134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F5BDAF9-2B69-4209-BE1F-6C5D8A1DFF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DA27782-8E1F-422F-B106-31C0E1216D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E8A221D-84EC-47C2-A895-8253858153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08A0E1C-6626-4DD8-83BE-E83E2DFC84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360D67F-521C-4D9A-B2B1-392386EA51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29669A1-CC36-41F4-B0F1-B720DB9894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DC3ADA6-152F-4D7B-9ABD-30DC8F7A2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1F6CA5EE-56FA-4EF7-9EC7-BC3FB217ED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03F9222-217B-48EB-8878-EC0B32E322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48B9A73-A26B-43DB-9BB2-5658871FEA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DF9DD53-6F04-4203-B61A-240676B7FD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01065752-DE28-425C-8987-168FE9F510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B78A37C-B329-45F9-AF83-26D5CD826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B70B126-9812-487A-AB78-CBCB1B32D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2A622F7-EC16-4F46-83B7-7A7DBCF99A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607D488-F3A1-4FF6-9C5C-B4C1E147A2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DD48CAD-8E9A-434C-9F7E-6031DA9A6A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70B9979-DEC4-48B9-9462-E3631AC96A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DB15ACD-534F-474C-8B1A-8F5B94AEFD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DFFE368-637C-4309-ABAC-BDCED29B6B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D3E8255-AD5A-48F8-B948-7BF97DBEE7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84682BD-D253-4704-BB29-6D9C7D3006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4113DE4-AE89-4F45-9B12-61B04E3E78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37CF76-AF2F-46BC-9579-872625F1AB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F2AF364-8140-40A5-9AC8-00C03DA47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FBA166C-DB92-475D-B0D3-1F7EB2B81A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583F60B4-E774-4D4F-BC7C-A171BB6174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F18C06C-0984-4FAA-952A-9CBFC0F95C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DE44802-FF06-46DC-9F7E-D2A329BB29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5" name="Picture 4">
            <a:extLst>
              <a:ext uri="{FF2B5EF4-FFF2-40B4-BE49-F238E27FC236}">
                <a16:creationId xmlns:a16="http://schemas.microsoft.com/office/drawing/2014/main" id="{384E7182-75B6-CD7C-386A-703C18AAEF5D}"/>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32540" r="-2" b="-2"/>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graphicFrame>
        <p:nvGraphicFramePr>
          <p:cNvPr id="3" name="Content Placeholder 4" descr="SmartArt graphic">
            <a:extLst>
              <a:ext uri="{FF2B5EF4-FFF2-40B4-BE49-F238E27FC236}">
                <a16:creationId xmlns:a16="http://schemas.microsoft.com/office/drawing/2014/main" id="{5741F4A6-A447-8403-BE51-24F3A34FA2AB}"/>
              </a:ext>
            </a:extLst>
          </p:cNvPr>
          <p:cNvGraphicFramePr>
            <a:graphicFrameLocks/>
          </p:cNvGraphicFramePr>
          <p:nvPr>
            <p:extLst>
              <p:ext uri="{D42A27DB-BD31-4B8C-83A1-F6EECF244321}">
                <p14:modId xmlns:p14="http://schemas.microsoft.com/office/powerpoint/2010/main" val="3436471561"/>
              </p:ext>
            </p:extLst>
          </p:nvPr>
        </p:nvGraphicFramePr>
        <p:xfrm>
          <a:off x="685801" y="2142067"/>
          <a:ext cx="6143423" cy="36491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TextBox 5">
            <a:extLst>
              <a:ext uri="{FF2B5EF4-FFF2-40B4-BE49-F238E27FC236}">
                <a16:creationId xmlns:a16="http://schemas.microsoft.com/office/drawing/2014/main" id="{D4D46E9B-481D-05D1-3E22-03AD942DF466}"/>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www.htnovo.net/2023/12/download-app-microsoft-copilot-android.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42199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36D966-7AA8-A60C-DC10-B239986962DA}"/>
              </a:ext>
            </a:extLst>
          </p:cNvPr>
          <p:cNvSpPr/>
          <p:nvPr/>
        </p:nvSpPr>
        <p:spPr>
          <a:xfrm>
            <a:off x="1771025" y="1707614"/>
            <a:ext cx="7195136" cy="3046988"/>
          </a:xfrm>
          <a:prstGeom prst="rect">
            <a:avLst/>
          </a:prstGeom>
          <a:noFill/>
        </p:spPr>
        <p:txBody>
          <a:bodyPr wrap="square" lIns="91440" tIns="45720" rIns="91440" bIns="45720">
            <a:spAutoFit/>
          </a:bodyPr>
          <a:lstStyle/>
          <a:p>
            <a:r>
              <a:rPr lang="en-US" sz="9600" b="1" cap="none" spc="0" dirty="0">
                <a:ln w="6600">
                  <a:solidFill>
                    <a:schemeClr val="accent2"/>
                  </a:solidFill>
                  <a:prstDash val="solid"/>
                </a:ln>
                <a:solidFill>
                  <a:srgbClr val="FFFFFF"/>
                </a:solidFill>
                <a:effectLst>
                  <a:outerShdw dist="38100" dir="2700000" algn="tl" rotWithShape="0">
                    <a:schemeClr val="accent2"/>
                  </a:outerShdw>
                </a:effectLst>
              </a:rPr>
              <a:t>Let’s pla</a:t>
            </a:r>
            <a:r>
              <a:rPr lang="en-US" sz="9600" b="1" dirty="0">
                <a:ln w="6600">
                  <a:solidFill>
                    <a:schemeClr val="accent2"/>
                  </a:solidFill>
                  <a:prstDash val="solid"/>
                </a:ln>
                <a:solidFill>
                  <a:srgbClr val="FFFFFF"/>
                </a:solidFill>
                <a:effectLst>
                  <a:outerShdw dist="38100" dir="2700000" algn="tl" rotWithShape="0">
                    <a:schemeClr val="accent2"/>
                  </a:outerShdw>
                </a:effectLst>
              </a:rPr>
              <a:t>y with Copilot</a:t>
            </a:r>
            <a:r>
              <a:rPr lang="en-US" sz="96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Tree>
    <p:extLst>
      <p:ext uri="{BB962C8B-B14F-4D97-AF65-F5344CB8AC3E}">
        <p14:creationId xmlns:p14="http://schemas.microsoft.com/office/powerpoint/2010/main" val="11097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FC1144-BD64-4C61-ACB8-497711C416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0198F2A-B3EB-D907-1413-76215A237E4B}"/>
              </a:ext>
            </a:extLst>
          </p:cNvPr>
          <p:cNvSpPr txBox="1">
            <a:spLocks/>
          </p:cNvSpPr>
          <p:nvPr/>
        </p:nvSpPr>
        <p:spPr>
          <a:xfrm>
            <a:off x="685801" y="609600"/>
            <a:ext cx="6143423" cy="14562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t>What is Copilot?</a:t>
            </a:r>
          </a:p>
        </p:txBody>
      </p:sp>
      <p:pic>
        <p:nvPicPr>
          <p:cNvPr id="4" name="Picture 3">
            <a:extLst>
              <a:ext uri="{FF2B5EF4-FFF2-40B4-BE49-F238E27FC236}">
                <a16:creationId xmlns:a16="http://schemas.microsoft.com/office/drawing/2014/main" id="{29667BF9-F6A9-C202-7B86-2A9C1D38D568}"/>
              </a:ext>
            </a:extLst>
          </p:cNvPr>
          <p:cNvPicPr>
            <a:picLocks noChangeAspect="1"/>
          </p:cNvPicPr>
          <p:nvPr/>
        </p:nvPicPr>
        <p:blipFill>
          <a:blip r:embed="rId5"/>
          <a:srcRect t="8866" b="8866"/>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3" name="Group 12">
            <a:extLst>
              <a:ext uri="{FF2B5EF4-FFF2-40B4-BE49-F238E27FC236}">
                <a16:creationId xmlns:a16="http://schemas.microsoft.com/office/drawing/2014/main" id="{58B25CAD-A790-499A-926B-116E10915E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4" name="Freeform 98">
              <a:extLst>
                <a:ext uri="{FF2B5EF4-FFF2-40B4-BE49-F238E27FC236}">
                  <a16:creationId xmlns:a16="http://schemas.microsoft.com/office/drawing/2014/main" id="{76E29510-9A59-43B9-BA40-BF403A9F6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41DCF14-C3EC-4A84-9BCB-CE73743063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6" name="Straight Connector 15">
                <a:extLst>
                  <a:ext uri="{FF2B5EF4-FFF2-40B4-BE49-F238E27FC236}">
                    <a16:creationId xmlns:a16="http://schemas.microsoft.com/office/drawing/2014/main" id="{323473CE-82AD-4D8D-A232-68772F8249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67ADA3-E620-4348-8071-F9721E422B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1526D8-6171-42B9-BB1D-D4EBD07C93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18272C-9574-485F-8DBA-E779254B6C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4CAA3E-D915-4597-85D4-DF416AF539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49FF6F-6DEA-46A3-A01C-82BD29418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53F97E-C428-43BB-903E-E63D7A05D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4EE22F-D9F6-499B-8595-2CA950937E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598804-7127-47FC-8A02-C6E2FD0D7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A35C24-2BAE-4314-BBF5-81A17F92E1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3A33BF9-E8C7-47A3-BFF6-5419153F72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8707F62-2F29-4FF0-A976-55E1996003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9DB8BF-BBA2-4465-8B80-B354B3A5BA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C237BA7-462C-4ABE-B089-4C8938F821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14D5F33-8377-427F-B4D1-8B783BF48E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8114C18-86CF-412F-81BD-4856E83CD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CF1CFD5-877F-4D23-9186-ABBE606058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D718FB9-83BB-4BFB-ACF6-7D0A681BB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9B007F5-E4FE-4A8F-813F-CC2740BD2E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345DFB-742B-4F09-B75A-05377FD401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4845AC-E70E-40A2-9491-05B2DBB92D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4111F64-514D-4447-86EB-D665455248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20169F1-F2D1-4726-8423-DBB5FE0714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9F80247-CF53-4374-81E2-475BDD5210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A5F5D72-947B-414E-8FDD-BBA2BCB95B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3AECE77-F2AF-4FCA-9C0E-A3E154EF49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357807F-7199-418E-A0A9-B64105ECD2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74400BB-9AFD-4FE0-890E-888B089C2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161EE8-5F23-490A-9728-F35D68DF90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F4E71C7-716A-43DB-8B25-45D376E5D1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CC85AEA-CCD1-4DF7-8916-0F72027ED7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135A1AE-41A5-4D62-8EDA-7E2AE30EF6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3CFD903-54FF-40B5-8645-48F3E463AE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50B0D3E-699D-4045-9BD5-B4CF69C20B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430A3E5-50DB-4A25-A497-A9AABF4CD8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1B0E32C-6B1D-4061-8FE9-49FE8F48E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933DD09-EE89-4852-AAB4-7C42FEB01C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11394FF-3D41-4AC3-BF43-D84C4453F9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E419255-A9D6-42DD-A394-F5330A6F36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B92B858-83FE-42E7-B526-734880D077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C09C3A-8718-4FF6-89BE-385091356D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CA67A3-5C58-4B01-9A72-136D48845E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C479D8B-24CE-4B25-A4B4-1D411A4502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F48C75-7374-42F2-A159-526789C343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809A4AF-4DE5-4BEA-9D5A-A5236E9AF3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3EF6033-DAB6-40AE-904A-9B445DBD6E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6FAF6D3-9004-48E4-9A1F-BF36CEF7C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5BF9CAE-C7FC-4A40-83EC-8D4FA543E0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D1F7A5-8E54-4E36-9FBB-68F82877C2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E9B55B9-3B64-43D0-B20B-63D1E69CE3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D5DB75D-0B80-49D5-ABF8-FB393DC83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F5F929-EAAF-471A-9E35-6DCDC3566C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4C2BEB3-0299-4A25-830D-6E2DF9FDC8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4E342A0-615D-466D-9404-CA8BBCEEFC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BDFFE1C-1E19-4EF4-A1B2-204A04E341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731123C-8680-4E7A-AF54-969919D30C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1F0F71-5F67-496A-85EC-C8272FC6DE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EE0D13E-74B4-46D8-9CEB-993A9B02BB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BC0AC4E-E40A-4D25-B178-B28024D5DB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143B7E6-35F6-4AAF-B75E-D0E3B1CC3B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DAAF768-2A67-4FCC-B682-7B14D4699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A5A9193-6968-40A2-9E95-40B9A300A1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5F665EA-A27F-453A-9F57-4D4B9CE64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F6B94B3-C73B-4B26-A066-A4A6EB6920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C87A408-F5B1-4397-9A9F-65844D7EFB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9AC2E82-FE6E-420B-9AB8-7939E196CE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AE5E1C4-5F11-44DF-9A63-A3AB706FC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236581D-1127-4822-B364-203311850B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F6AFBC9-9C55-4BB4-8DD3-CBFB9D959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312F76C-C542-4FF1-88A9-12DED608E7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C1AEC1F-364C-4A2C-8798-18571170F7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960AF63-51EE-4474-9693-18C3FFC5F5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E186998-8FFC-4B8E-9664-A3EB3DA93F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00B2A7C-644E-4B02-8949-68AC413D14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923CE8B-E88E-4585-A698-30BB686DFE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148CFA-ECD4-4847-91CE-7E8206F840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FAB4226-9991-4F5E-B43B-D873A909D2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8548911-9FE4-446D-BD3E-DC72AEF2D6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5" name="Group 94">
            <a:extLst>
              <a:ext uri="{FF2B5EF4-FFF2-40B4-BE49-F238E27FC236}">
                <a16:creationId xmlns:a16="http://schemas.microsoft.com/office/drawing/2014/main" id="{811B40AE-63DC-41CA-B0D1-EF99F055F5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6" name="Freeform 17">
              <a:extLst>
                <a:ext uri="{FF2B5EF4-FFF2-40B4-BE49-F238E27FC236}">
                  <a16:creationId xmlns:a16="http://schemas.microsoft.com/office/drawing/2014/main" id="{07BB2A43-A75C-4A17-B68F-E6AB75EE0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40A0BDF4-301A-4EE4-A77D-BD245F18EE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8" name="Straight Connector 97">
                <a:extLst>
                  <a:ext uri="{FF2B5EF4-FFF2-40B4-BE49-F238E27FC236}">
                    <a16:creationId xmlns:a16="http://schemas.microsoft.com/office/drawing/2014/main" id="{C4924D57-94BA-40F5-BF53-9B23F7213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14F8BCB-338A-49F5-BB9D-626C7A0CC9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EFC0D9E-285A-4D86-8A71-B985BA8335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7015B3C-B28A-40F0-B53A-91B3B9C5FA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DFD7530-F83D-4D23-9B1F-F8DA8CD5A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DC34F9A-64D4-48B5-8E5A-ED0E339253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ED77B99-47E0-4D0B-B185-7F5E1B61C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C09C835-22F6-4E14-9BBE-11DD23334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02419A0-4AA5-4985-B606-94268DE415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503FA27-7544-400B-8706-FE12A9B316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D404C57-DD6C-454E-BE13-90369095B1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ABEA11C-C6F5-4FAB-9F3F-384EF23D6C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CAEDBBC-2C01-496B-929B-849F1CB534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894D4ED-61CE-46A2-9092-A00B9E8377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C5D0262-1B14-45D6-937F-B6D6A915DC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C7684CB-4F98-4EC9-A35B-1E903CEE66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C25B956-861C-47EE-9D4D-E31C24538E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DD61AAC-D277-4D2E-AB51-8DDB489040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A4BA2A9-697F-45E1-8363-5E61A4207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D517C0E-A6EE-4A86-9F4C-434CD71915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8C170BA-831C-4BA4-A286-65E66E9C4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EAA6EC5-E2BD-492B-9A8B-C27A76AC6C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485DB25-AEEB-4180-9A14-2CEB267D4F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07A4361-79A5-47AA-98FE-01640EE42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672975E-CAD3-46F3-BDA2-902C8237DC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5679262-AA08-4D50-AB3F-E6F9B4D1D8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1E32D5A-0C93-4E13-B049-914A2F1D29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41EC8F6-AF84-43B6-9400-F73F6FBADE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75F074A-16C0-4748-BD13-64A7C32F6A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CB3D608-CA7C-470E-9AAA-8389005F53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AB4FD7D-4E8A-4455-933E-99E52E0B49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416DF40-A568-431F-B63F-C32A9175B8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B25E07C-A0EC-4DCF-88EC-51BB5C3FC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6C7DC41-3ADA-4989-AE2A-0F8D9DFCC9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AE2AB88-5EAC-41EC-98BF-FACD6A2115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4E0B17E-9282-4983-AEB1-2B123998A3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86E83F1-9CCB-448B-89C9-F55B273BFC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621D911-2A84-468C-9244-743E3E18D7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29971DC-3B38-4403-ABC9-880A06EBAC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2D65D61-4C71-4851-B377-83369B3889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04A736D-4A39-4E06-B7A7-2217CEB4EC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3B1531E-B3AC-480D-A8CD-836E8C1788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F076B49-2AA3-4C05-9E50-CFF9137184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E506FE5-22A7-42E7-BEB9-5442E7918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D634CEF-DD74-4EC0-B7F4-3884BAF106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4AD2728-E4B9-487D-A682-5E21DD15BB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C422CD3C-92C4-473C-9E31-85A594F6B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1509C2B-9D23-4008-B6A1-2407688209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07ACD51-E44F-4AF8-8F61-F276D7134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F5BDAF9-2B69-4209-BE1F-6C5D8A1DFF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DA27782-8E1F-422F-B106-31C0E1216D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E8A221D-84EC-47C2-A895-8253858153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08A0E1C-6626-4DD8-83BE-E83E2DFC84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360D67F-521C-4D9A-B2B1-392386EA51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29669A1-CC36-41F4-B0F1-B720DB9894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DC3ADA6-152F-4D7B-9ABD-30DC8F7A2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1F6CA5EE-56FA-4EF7-9EC7-BC3FB217ED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03F9222-217B-48EB-8878-EC0B32E322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48B9A73-A26B-43DB-9BB2-5658871FEA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DF9DD53-6F04-4203-B61A-240676B7FD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01065752-DE28-425C-8987-168FE9F510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B78A37C-B329-45F9-AF83-26D5CD826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B70B126-9812-487A-AB78-CBCB1B32D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2A622F7-EC16-4F46-83B7-7A7DBCF99A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607D488-F3A1-4FF6-9C5C-B4C1E147A2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DD48CAD-8E9A-434C-9F7E-6031DA9A6A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70B9979-DEC4-48B9-9462-E3631AC96A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DB15ACD-534F-474C-8B1A-8F5B94AEFD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DFFE368-637C-4309-ABAC-BDCED29B6B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D3E8255-AD5A-48F8-B948-7BF97DBEE7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84682BD-D253-4704-BB29-6D9C7D3006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4113DE4-AE89-4F45-9B12-61B04E3E78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437CF76-AF2F-46BC-9579-872625F1AB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F2AF364-8140-40A5-9AC8-00C03DA47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FBA166C-DB92-475D-B0D3-1F7EB2B81A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583F60B4-E774-4D4F-BC7C-A171BB6174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F18C06C-0984-4FAA-952A-9CBFC0F95C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DE44802-FF06-46DC-9F7E-D2A329BB29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5" name="Picture 4">
            <a:extLst>
              <a:ext uri="{FF2B5EF4-FFF2-40B4-BE49-F238E27FC236}">
                <a16:creationId xmlns:a16="http://schemas.microsoft.com/office/drawing/2014/main" id="{384E7182-75B6-CD7C-386A-703C18AAEF5D}"/>
              </a:ext>
            </a:extLst>
          </p:cNvPr>
          <p:cNvPicPr>
            <a:picLocks noChangeAspect="1"/>
          </p:cNvPicPr>
          <p:nvPr/>
        </p:nvPicPr>
        <p:blipFill>
          <a:blip r:embed="rId6"/>
          <a:srcRect t="8309" b="8309"/>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graphicFrame>
        <p:nvGraphicFramePr>
          <p:cNvPr id="3" name="Content Placeholder 4" descr="SmartArt graphic">
            <a:extLst>
              <a:ext uri="{FF2B5EF4-FFF2-40B4-BE49-F238E27FC236}">
                <a16:creationId xmlns:a16="http://schemas.microsoft.com/office/drawing/2014/main" id="{5741F4A6-A447-8403-BE51-24F3A34FA2AB}"/>
              </a:ext>
            </a:extLst>
          </p:cNvPr>
          <p:cNvGraphicFramePr>
            <a:graphicFrameLocks/>
          </p:cNvGraphicFramePr>
          <p:nvPr/>
        </p:nvGraphicFramePr>
        <p:xfrm>
          <a:off x="685801" y="2142067"/>
          <a:ext cx="6143423" cy="36491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4213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8E38-A134-6EA7-8422-9775A677E0A3}"/>
              </a:ext>
            </a:extLst>
          </p:cNvPr>
          <p:cNvSpPr>
            <a:spLocks noGrp="1"/>
          </p:cNvSpPr>
          <p:nvPr>
            <p:ph type="title"/>
          </p:nvPr>
        </p:nvSpPr>
        <p:spPr/>
        <p:txBody>
          <a:bodyPr/>
          <a:lstStyle/>
          <a:p>
            <a:r>
              <a:rPr lang="en-US" dirty="0"/>
              <a:t>Sign Into Copilot</a:t>
            </a:r>
          </a:p>
        </p:txBody>
      </p:sp>
      <p:pic>
        <p:nvPicPr>
          <p:cNvPr id="6" name="Content Placeholder 5" descr="A screenshot of a computer">
            <a:extLst>
              <a:ext uri="{FF2B5EF4-FFF2-40B4-BE49-F238E27FC236}">
                <a16:creationId xmlns:a16="http://schemas.microsoft.com/office/drawing/2014/main" id="{0902872A-F054-EB62-D5EB-CCA6AF3A153E}"/>
              </a:ext>
            </a:extLst>
          </p:cNvPr>
          <p:cNvPicPr>
            <a:picLocks noGrp="1" noChangeAspect="1"/>
          </p:cNvPicPr>
          <p:nvPr>
            <p:ph idx="1"/>
          </p:nvPr>
        </p:nvPicPr>
        <p:blipFill>
          <a:blip r:embed="rId3"/>
          <a:stretch>
            <a:fillRect/>
          </a:stretch>
        </p:blipFill>
        <p:spPr>
          <a:xfrm>
            <a:off x="4366685" y="1549018"/>
            <a:ext cx="11354966" cy="2874375"/>
          </a:xfrm>
        </p:spPr>
      </p:pic>
      <p:sp>
        <p:nvSpPr>
          <p:cNvPr id="4" name="Text Placeholder 3">
            <a:extLst>
              <a:ext uri="{FF2B5EF4-FFF2-40B4-BE49-F238E27FC236}">
                <a16:creationId xmlns:a16="http://schemas.microsoft.com/office/drawing/2014/main" id="{56D5A60A-CB48-E460-A475-ED130E91ADE3}"/>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Open any browser</a:t>
            </a:r>
          </a:p>
          <a:p>
            <a:pPr marL="285750" indent="-285750">
              <a:buFont typeface="Arial" panose="020B0604020202020204" pitchFamily="34" charset="0"/>
              <a:buChar char="•"/>
            </a:pPr>
            <a:r>
              <a:rPr lang="en-US" dirty="0"/>
              <a:t>Enter copilot.Microsoft.com in address bar</a:t>
            </a:r>
          </a:p>
          <a:p>
            <a:pPr marL="285750" indent="-285750">
              <a:buFont typeface="Arial" panose="020B0604020202020204" pitchFamily="34" charset="0"/>
              <a:buChar char="•"/>
            </a:pPr>
            <a:r>
              <a:rPr lang="en-US" dirty="0"/>
              <a:t>Sign in with your college account</a:t>
            </a:r>
          </a:p>
        </p:txBody>
      </p:sp>
      <p:pic>
        <p:nvPicPr>
          <p:cNvPr id="8" name="Picture 7" descr="A computer screen shot of a sign&#10;&#10;Description automatically generated">
            <a:extLst>
              <a:ext uri="{FF2B5EF4-FFF2-40B4-BE49-F238E27FC236}">
                <a16:creationId xmlns:a16="http://schemas.microsoft.com/office/drawing/2014/main" id="{7BCB42DB-6721-A761-92ED-6B1A4D117D24}"/>
              </a:ext>
            </a:extLst>
          </p:cNvPr>
          <p:cNvPicPr>
            <a:picLocks noChangeAspect="1"/>
          </p:cNvPicPr>
          <p:nvPr/>
        </p:nvPicPr>
        <p:blipFill>
          <a:blip r:embed="rId4"/>
          <a:stretch>
            <a:fillRect/>
          </a:stretch>
        </p:blipFill>
        <p:spPr>
          <a:xfrm>
            <a:off x="4366685" y="1334887"/>
            <a:ext cx="7553477" cy="4222092"/>
          </a:xfrm>
          <a:prstGeom prst="rect">
            <a:avLst/>
          </a:prstGeom>
        </p:spPr>
      </p:pic>
      <p:pic>
        <p:nvPicPr>
          <p:cNvPr id="10" name="Picture 9" descr="A screenshot of a computer">
            <a:hlinkClick r:id="rId5"/>
            <a:extLst>
              <a:ext uri="{FF2B5EF4-FFF2-40B4-BE49-F238E27FC236}">
                <a16:creationId xmlns:a16="http://schemas.microsoft.com/office/drawing/2014/main" id="{46F415F2-FFCE-DF59-D724-A2F43ED8DC5C}"/>
              </a:ext>
            </a:extLst>
          </p:cNvPr>
          <p:cNvPicPr>
            <a:picLocks noChangeAspect="1"/>
          </p:cNvPicPr>
          <p:nvPr/>
        </p:nvPicPr>
        <p:blipFill>
          <a:blip r:embed="rId6"/>
          <a:stretch>
            <a:fillRect/>
          </a:stretch>
        </p:blipFill>
        <p:spPr>
          <a:xfrm>
            <a:off x="4366685" y="1334887"/>
            <a:ext cx="7553477" cy="4350243"/>
          </a:xfrm>
          <a:prstGeom prst="rect">
            <a:avLst/>
          </a:prstGeom>
        </p:spPr>
      </p:pic>
    </p:spTree>
    <p:extLst>
      <p:ext uri="{BB962C8B-B14F-4D97-AF65-F5344CB8AC3E}">
        <p14:creationId xmlns:p14="http://schemas.microsoft.com/office/powerpoint/2010/main" val="338695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36D966-7AA8-A60C-DC10-B239986962DA}"/>
              </a:ext>
            </a:extLst>
          </p:cNvPr>
          <p:cNvSpPr/>
          <p:nvPr/>
        </p:nvSpPr>
        <p:spPr>
          <a:xfrm>
            <a:off x="1771025" y="1707614"/>
            <a:ext cx="7195136" cy="3046988"/>
          </a:xfrm>
          <a:prstGeom prst="rect">
            <a:avLst/>
          </a:prstGeom>
          <a:noFill/>
        </p:spPr>
        <p:txBody>
          <a:bodyPr wrap="square" lIns="91440" tIns="45720" rIns="91440" bIns="45720">
            <a:spAutoFit/>
          </a:bodyPr>
          <a:lstStyle/>
          <a:p>
            <a:r>
              <a:rPr lang="en-US" sz="9600" b="1" cap="none" spc="0" dirty="0">
                <a:ln w="6600">
                  <a:solidFill>
                    <a:schemeClr val="accent2"/>
                  </a:solidFill>
                  <a:prstDash val="solid"/>
                </a:ln>
                <a:solidFill>
                  <a:srgbClr val="FFFFFF"/>
                </a:solidFill>
                <a:effectLst>
                  <a:outerShdw dist="38100" dir="2700000" algn="tl" rotWithShape="0">
                    <a:schemeClr val="accent2"/>
                  </a:outerShdw>
                </a:effectLst>
              </a:rPr>
              <a:t>We pla</a:t>
            </a:r>
            <a:r>
              <a:rPr lang="en-US" sz="9600" b="1" dirty="0">
                <a:ln w="6600">
                  <a:solidFill>
                    <a:schemeClr val="accent2"/>
                  </a:solidFill>
                  <a:prstDash val="solid"/>
                </a:ln>
                <a:solidFill>
                  <a:srgbClr val="FFFFFF"/>
                </a:solidFill>
                <a:effectLst>
                  <a:outerShdw dist="38100" dir="2700000" algn="tl" rotWithShape="0">
                    <a:schemeClr val="accent2"/>
                  </a:outerShdw>
                </a:effectLst>
              </a:rPr>
              <a:t>yed with Copilot</a:t>
            </a:r>
            <a:r>
              <a:rPr lang="en-US" sz="96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Tree>
    <p:extLst>
      <p:ext uri="{BB962C8B-B14F-4D97-AF65-F5344CB8AC3E}">
        <p14:creationId xmlns:p14="http://schemas.microsoft.com/office/powerpoint/2010/main" val="24935694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047301df-93dc-4859-b71f-44c0b472b5b9" xsi:nil="true"/>
    <_activity xmlns="047301df-93dc-4859-b71f-44c0b472b5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72B177E004A4418D0B52E211D07B7F" ma:contentTypeVersion="18" ma:contentTypeDescription="Create a new document." ma:contentTypeScope="" ma:versionID="d0b078cf5667a9bb0a0ed5c1285ac694">
  <xsd:schema xmlns:xsd="http://www.w3.org/2001/XMLSchema" xmlns:xs="http://www.w3.org/2001/XMLSchema" xmlns:p="http://schemas.microsoft.com/office/2006/metadata/properties" xmlns:ns3="fd24a54a-371c-43d6-90ba-bbb79448b80c" xmlns:ns4="047301df-93dc-4859-b71f-44c0b472b5b9" targetNamespace="http://schemas.microsoft.com/office/2006/metadata/properties" ma:root="true" ma:fieldsID="17cb3158e0b68b1f0bfea5d93ef684a1" ns3:_="" ns4:_="">
    <xsd:import namespace="fd24a54a-371c-43d6-90ba-bbb79448b80c"/>
    <xsd:import namespace="047301df-93dc-4859-b71f-44c0b472b5b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AutoKeyPoints" minOccurs="0"/>
                <xsd:element ref="ns4:MediaServiceKeyPoints" minOccurs="0"/>
                <xsd:element ref="ns4:MediaServiceDateTaken" minOccurs="0"/>
                <xsd:element ref="ns4:MediaServiceGenerationTime" minOccurs="0"/>
                <xsd:element ref="ns4:MediaServiceEventHashCode"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24a54a-371c-43d6-90ba-bbb79448b80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7301df-93dc-4859-b71f-44c0b472b5b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08B90B-70ED-4539-9C14-FB2728D9064F}">
  <ds:schemaRefs>
    <ds:schemaRef ds:uri="http://purl.org/dc/dcmitype/"/>
    <ds:schemaRef ds:uri="http://schemas.openxmlformats.org/package/2006/metadata/core-properties"/>
    <ds:schemaRef ds:uri="http://www.w3.org/XML/1998/namespace"/>
    <ds:schemaRef ds:uri="http://schemas.microsoft.com/office/infopath/2007/PartnerControls"/>
    <ds:schemaRef ds:uri="047301df-93dc-4859-b71f-44c0b472b5b9"/>
    <ds:schemaRef ds:uri="http://purl.org/dc/elements/1.1/"/>
    <ds:schemaRef ds:uri="http://schemas.microsoft.com/office/2006/documentManagement/types"/>
    <ds:schemaRef ds:uri="fd24a54a-371c-43d6-90ba-bbb79448b80c"/>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0D51BCB-0419-432E-B7F1-25548446A625}">
  <ds:schemaRefs>
    <ds:schemaRef ds:uri="http://schemas.microsoft.com/sharepoint/v3/contenttype/forms"/>
  </ds:schemaRefs>
</ds:datastoreItem>
</file>

<file path=customXml/itemProps3.xml><?xml version="1.0" encoding="utf-8"?>
<ds:datastoreItem xmlns:ds="http://schemas.openxmlformats.org/officeDocument/2006/customXml" ds:itemID="{25C5BFF9-E367-4A25-B4DF-9669C33EE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24a54a-371c-43d6-90ba-bbb79448b80c"/>
    <ds:schemaRef ds:uri="047301df-93dc-4859-b71f-44c0b472b5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405</TotalTime>
  <Words>2418</Words>
  <Application>Microsoft Office PowerPoint</Application>
  <PresentationFormat>Widescreen</PresentationFormat>
  <Paragraphs>207</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Celestial</vt:lpstr>
      <vt:lpstr>Office Theme</vt:lpstr>
      <vt:lpstr>Introduction to Microsoft copilot</vt:lpstr>
      <vt:lpstr>Introduction</vt:lpstr>
      <vt:lpstr>Who this session is for</vt:lpstr>
      <vt:lpstr>PowerPoint Presentation</vt:lpstr>
      <vt:lpstr>PowerPoint Presentation</vt:lpstr>
      <vt:lpstr>PowerPoint Presentation</vt:lpstr>
      <vt:lpstr>PowerPoint Presentation</vt:lpstr>
      <vt:lpstr>Sign Into Copilot</vt:lpstr>
      <vt:lpstr>PowerPoint Presentation</vt:lpstr>
      <vt:lpstr>Accessing Microsoft Copilot Enterprise</vt:lpstr>
      <vt:lpstr>Experiment &amp; Share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Microsoft copilot</dc:title>
  <dc:creator>Moore, Amy D.</dc:creator>
  <cp:lastModifiedBy>Moore, Amy D.</cp:lastModifiedBy>
  <cp:revision>2</cp:revision>
  <dcterms:created xsi:type="dcterms:W3CDTF">2024-08-07T20:56:47Z</dcterms:created>
  <dcterms:modified xsi:type="dcterms:W3CDTF">2024-08-12T13:23:40Z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0x0101004B72B177E004A4418D0B52E211D07B7F</vt:lpwstr>
  </property>
</Properties>
</file>