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61" r:id="rId3"/>
    <p:sldId id="258" r:id="rId4"/>
    <p:sldId id="272" r:id="rId5"/>
    <p:sldId id="260" r:id="rId6"/>
    <p:sldId id="263" r:id="rId7"/>
    <p:sldId id="265" r:id="rId8"/>
    <p:sldId id="264" r:id="rId9"/>
    <p:sldId id="268" r:id="rId10"/>
    <p:sldId id="269" r:id="rId11"/>
    <p:sldId id="270" r:id="rId12"/>
    <p:sldId id="271" r:id="rId13"/>
    <p:sldId id="273" r:id="rId14"/>
    <p:sldId id="266" r:id="rId15"/>
    <p:sldId id="274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798512-8BA7-4300-81DF-3D3360AB08DF}" v="3" dt="2025-04-19T00:08:14.6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10" autoAdjust="0"/>
    <p:restoredTop sz="71880" autoAdjust="0"/>
  </p:normalViewPr>
  <p:slideViewPr>
    <p:cSldViewPr snapToGrid="0">
      <p:cViewPr varScale="1">
        <p:scale>
          <a:sx n="59" d="100"/>
          <a:sy n="59" d="100"/>
        </p:scale>
        <p:origin x="1838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out, Annissa G.C - (acorsi)" userId="aae15533-db22-4751-b986-2bb0e5a8e0ff" providerId="ADAL" clId="{B2798512-8BA7-4300-81DF-3D3360AB08DF}"/>
    <pc:docChg chg="undo custSel modSld">
      <pc:chgData name="Stout, Annissa G.C - (acorsi)" userId="aae15533-db22-4751-b986-2bb0e5a8e0ff" providerId="ADAL" clId="{B2798512-8BA7-4300-81DF-3D3360AB08DF}" dt="2025-04-21T15:10:42.485" v="50" actId="27636"/>
      <pc:docMkLst>
        <pc:docMk/>
      </pc:docMkLst>
      <pc:sldChg chg="modNotesTx">
        <pc:chgData name="Stout, Annissa G.C - (acorsi)" userId="aae15533-db22-4751-b986-2bb0e5a8e0ff" providerId="ADAL" clId="{B2798512-8BA7-4300-81DF-3D3360AB08DF}" dt="2025-04-19T00:07:00.817" v="1" actId="6549"/>
        <pc:sldMkLst>
          <pc:docMk/>
          <pc:sldMk cId="4181493304" sldId="258"/>
        </pc:sldMkLst>
      </pc:sldChg>
      <pc:sldChg chg="modNotesTx">
        <pc:chgData name="Stout, Annissa G.C - (acorsi)" userId="aae15533-db22-4751-b986-2bb0e5a8e0ff" providerId="ADAL" clId="{B2798512-8BA7-4300-81DF-3D3360AB08DF}" dt="2025-04-19T00:07:07.206" v="3" actId="6549"/>
        <pc:sldMkLst>
          <pc:docMk/>
          <pc:sldMk cId="4163401557" sldId="260"/>
        </pc:sldMkLst>
      </pc:sldChg>
      <pc:sldChg chg="modSp mod modNotesTx">
        <pc:chgData name="Stout, Annissa G.C - (acorsi)" userId="aae15533-db22-4751-b986-2bb0e5a8e0ff" providerId="ADAL" clId="{B2798512-8BA7-4300-81DF-3D3360AB08DF}" dt="2025-04-21T14:50:49.363" v="45" actId="20577"/>
        <pc:sldMkLst>
          <pc:docMk/>
          <pc:sldMk cId="1337130389" sldId="261"/>
        </pc:sldMkLst>
        <pc:spChg chg="mod">
          <ac:chgData name="Stout, Annissa G.C - (acorsi)" userId="aae15533-db22-4751-b986-2bb0e5a8e0ff" providerId="ADAL" clId="{B2798512-8BA7-4300-81DF-3D3360AB08DF}" dt="2025-04-21T14:50:49.363" v="45" actId="20577"/>
          <ac:spMkLst>
            <pc:docMk/>
            <pc:sldMk cId="1337130389" sldId="261"/>
            <ac:spMk id="5" creationId="{47C14503-BD55-F90F-7796-9A528789A43D}"/>
          </ac:spMkLst>
        </pc:spChg>
      </pc:sldChg>
      <pc:sldChg chg="modNotesTx">
        <pc:chgData name="Stout, Annissa G.C - (acorsi)" userId="aae15533-db22-4751-b986-2bb0e5a8e0ff" providerId="ADAL" clId="{B2798512-8BA7-4300-81DF-3D3360AB08DF}" dt="2025-04-19T00:07:10.194" v="4" actId="6549"/>
        <pc:sldMkLst>
          <pc:docMk/>
          <pc:sldMk cId="2827993465" sldId="263"/>
        </pc:sldMkLst>
      </pc:sldChg>
      <pc:sldChg chg="modNotesTx">
        <pc:chgData name="Stout, Annissa G.C - (acorsi)" userId="aae15533-db22-4751-b986-2bb0e5a8e0ff" providerId="ADAL" clId="{B2798512-8BA7-4300-81DF-3D3360AB08DF}" dt="2025-04-19T00:07:15.569" v="6" actId="6549"/>
        <pc:sldMkLst>
          <pc:docMk/>
          <pc:sldMk cId="1974133857" sldId="264"/>
        </pc:sldMkLst>
      </pc:sldChg>
      <pc:sldChg chg="modNotesTx">
        <pc:chgData name="Stout, Annissa G.C - (acorsi)" userId="aae15533-db22-4751-b986-2bb0e5a8e0ff" providerId="ADAL" clId="{B2798512-8BA7-4300-81DF-3D3360AB08DF}" dt="2025-04-19T00:07:12.985" v="5" actId="6549"/>
        <pc:sldMkLst>
          <pc:docMk/>
          <pc:sldMk cId="2055437486" sldId="265"/>
        </pc:sldMkLst>
      </pc:sldChg>
      <pc:sldChg chg="modNotesTx">
        <pc:chgData name="Stout, Annissa G.C - (acorsi)" userId="aae15533-db22-4751-b986-2bb0e5a8e0ff" providerId="ADAL" clId="{B2798512-8BA7-4300-81DF-3D3360AB08DF}" dt="2025-04-19T00:07:35.011" v="12" actId="6549"/>
        <pc:sldMkLst>
          <pc:docMk/>
          <pc:sldMk cId="2674692224" sldId="266"/>
        </pc:sldMkLst>
      </pc:sldChg>
      <pc:sldChg chg="modNotesTx">
        <pc:chgData name="Stout, Annissa G.C - (acorsi)" userId="aae15533-db22-4751-b986-2bb0e5a8e0ff" providerId="ADAL" clId="{B2798512-8BA7-4300-81DF-3D3360AB08DF}" dt="2025-04-19T00:07:18.256" v="7" actId="6549"/>
        <pc:sldMkLst>
          <pc:docMk/>
          <pc:sldMk cId="1118873138" sldId="268"/>
        </pc:sldMkLst>
      </pc:sldChg>
      <pc:sldChg chg="modNotesTx">
        <pc:chgData name="Stout, Annissa G.C - (acorsi)" userId="aae15533-db22-4751-b986-2bb0e5a8e0ff" providerId="ADAL" clId="{B2798512-8BA7-4300-81DF-3D3360AB08DF}" dt="2025-04-19T00:07:20.790" v="8" actId="6549"/>
        <pc:sldMkLst>
          <pc:docMk/>
          <pc:sldMk cId="169603685" sldId="269"/>
        </pc:sldMkLst>
      </pc:sldChg>
      <pc:sldChg chg="modNotesTx">
        <pc:chgData name="Stout, Annissa G.C - (acorsi)" userId="aae15533-db22-4751-b986-2bb0e5a8e0ff" providerId="ADAL" clId="{B2798512-8BA7-4300-81DF-3D3360AB08DF}" dt="2025-04-19T00:07:23.382" v="9" actId="6549"/>
        <pc:sldMkLst>
          <pc:docMk/>
          <pc:sldMk cId="1921754094" sldId="270"/>
        </pc:sldMkLst>
      </pc:sldChg>
      <pc:sldChg chg="modNotesTx">
        <pc:chgData name="Stout, Annissa G.C - (acorsi)" userId="aae15533-db22-4751-b986-2bb0e5a8e0ff" providerId="ADAL" clId="{B2798512-8BA7-4300-81DF-3D3360AB08DF}" dt="2025-04-19T00:07:26.727" v="10" actId="6549"/>
        <pc:sldMkLst>
          <pc:docMk/>
          <pc:sldMk cId="3656316466" sldId="271"/>
        </pc:sldMkLst>
      </pc:sldChg>
      <pc:sldChg chg="modNotesTx">
        <pc:chgData name="Stout, Annissa G.C - (acorsi)" userId="aae15533-db22-4751-b986-2bb0e5a8e0ff" providerId="ADAL" clId="{B2798512-8BA7-4300-81DF-3D3360AB08DF}" dt="2025-04-19T00:07:04.495" v="2" actId="6549"/>
        <pc:sldMkLst>
          <pc:docMk/>
          <pc:sldMk cId="1260144909" sldId="272"/>
        </pc:sldMkLst>
      </pc:sldChg>
      <pc:sldChg chg="modNotesTx">
        <pc:chgData name="Stout, Annissa G.C - (acorsi)" userId="aae15533-db22-4751-b986-2bb0e5a8e0ff" providerId="ADAL" clId="{B2798512-8BA7-4300-81DF-3D3360AB08DF}" dt="2025-04-19T00:07:31.992" v="11" actId="6549"/>
        <pc:sldMkLst>
          <pc:docMk/>
          <pc:sldMk cId="1514094885" sldId="273"/>
        </pc:sldMkLst>
      </pc:sldChg>
      <pc:sldChg chg="modSp mod">
        <pc:chgData name="Stout, Annissa G.C - (acorsi)" userId="aae15533-db22-4751-b986-2bb0e5a8e0ff" providerId="ADAL" clId="{B2798512-8BA7-4300-81DF-3D3360AB08DF}" dt="2025-04-21T15:10:42.485" v="50" actId="27636"/>
        <pc:sldMkLst>
          <pc:docMk/>
          <pc:sldMk cId="2197602263" sldId="274"/>
        </pc:sldMkLst>
        <pc:spChg chg="mod">
          <ac:chgData name="Stout, Annissa G.C - (acorsi)" userId="aae15533-db22-4751-b986-2bb0e5a8e0ff" providerId="ADAL" clId="{B2798512-8BA7-4300-81DF-3D3360AB08DF}" dt="2025-04-21T15:10:42.485" v="50" actId="27636"/>
          <ac:spMkLst>
            <pc:docMk/>
            <pc:sldMk cId="2197602263" sldId="274"/>
            <ac:spMk id="3" creationId="{0D9EB5D5-D5B7-F9B6-C16E-4B12867198A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D0C9BA-2AB2-445E-88C3-55A9941C6EB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F8A56-12C4-4B45-BE2A-7BC5A0BE3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4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A56-12C4-4B45-BE2A-7BC5A0BE30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5718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A56-12C4-4B45-BE2A-7BC5A0BE30E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57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A56-12C4-4B45-BE2A-7BC5A0BE30E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363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A56-12C4-4B45-BE2A-7BC5A0BE30E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08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A56-12C4-4B45-BE2A-7BC5A0BE30E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4421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7E45B0-536A-401A-9182-76574E179FA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93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A56-12C4-4B45-BE2A-7BC5A0BE30E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73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A56-12C4-4B45-BE2A-7BC5A0BE30E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5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7E45B0-536A-401A-9182-76574E179FA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A56-12C4-4B45-BE2A-7BC5A0BE30E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34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7E45B0-536A-401A-9182-76574E179FA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94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7E45B0-536A-401A-9182-76574E179F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39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7E45B0-536A-401A-9182-76574E179FA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889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>
              <a:solidFill>
                <a:srgbClr val="434343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7E45B0-536A-401A-9182-76574E179F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10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1F8A56-12C4-4B45-BE2A-7BC5A0BE30E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77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1" name="Google Shape;11;p2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972600" y="1931451"/>
            <a:ext cx="10250800" cy="205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Font typeface="Hepta Slab"/>
              <a:buNone/>
              <a:defRPr sz="5600">
                <a:latin typeface="Hepta Slab"/>
                <a:ea typeface="Hepta Slab"/>
                <a:cs typeface="Hepta Slab"/>
                <a:sym typeface="Hepta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972836" y="4230533"/>
            <a:ext cx="10250800" cy="7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Bricolage Grotesque"/>
              <a:buNone/>
              <a:defRPr sz="2133">
                <a:latin typeface="Bricolage Grotesque"/>
                <a:ea typeface="Bricolage Grotesque"/>
                <a:cs typeface="Bricolage Grotesque"/>
                <a:sym typeface="Bricolage Grotesque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9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5" name="Google Shape;65;p10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66" name="Google Shape;66;p1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" name="Google Shape;67;p1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973333" y="1758200"/>
            <a:ext cx="4401200" cy="22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subTitle" idx="1"/>
          </p:nvPr>
        </p:nvSpPr>
        <p:spPr>
          <a:xfrm>
            <a:off x="966600" y="4215367"/>
            <a:ext cx="4401200" cy="1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None/>
              <a:defRPr sz="2533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2"/>
          </p:nvPr>
        </p:nvSpPr>
        <p:spPr>
          <a:xfrm>
            <a:off x="6898967" y="1803500"/>
            <a:ext cx="4499200" cy="403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2133"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9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 1">
  <p:cSld name="Section title and description 1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242F4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74" name="Google Shape;74;p11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/>
          </p:nvPr>
        </p:nvSpPr>
        <p:spPr>
          <a:xfrm>
            <a:off x="973333" y="1758200"/>
            <a:ext cx="4401200" cy="22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EDEDEA"/>
              </a:buClr>
              <a:buSzPts val="2600"/>
              <a:buFont typeface="Hepta Slab"/>
              <a:buNone/>
              <a:defRPr sz="3467">
                <a:solidFill>
                  <a:srgbClr val="EDEDEA"/>
                </a:solidFill>
                <a:latin typeface="Hepta Slab"/>
                <a:ea typeface="Hepta Slab"/>
                <a:cs typeface="Hepta Slab"/>
                <a:sym typeface="Hepta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ubTitle" idx="1"/>
          </p:nvPr>
        </p:nvSpPr>
        <p:spPr>
          <a:xfrm>
            <a:off x="966600" y="4215367"/>
            <a:ext cx="4401200" cy="1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EDEA"/>
              </a:buClr>
              <a:buSzPts val="1900"/>
              <a:buNone/>
              <a:defRPr sz="2533">
                <a:solidFill>
                  <a:srgbClr val="EDEDEA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body" idx="2"/>
          </p:nvPr>
        </p:nvSpPr>
        <p:spPr>
          <a:xfrm>
            <a:off x="6898967" y="853833"/>
            <a:ext cx="4499200" cy="498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Font typeface="Bricolage Grotesque"/>
              <a:buChar char="●"/>
              <a:defRPr sz="2400">
                <a:latin typeface="Bricolage Grotesque"/>
                <a:ea typeface="Bricolage Grotesque"/>
                <a:cs typeface="Bricolage Grotesque"/>
                <a:sym typeface="Bricolage Grotesque"/>
              </a:defRPr>
            </a:lvl1pPr>
            <a:lvl2pPr marL="1219170" lvl="1" indent="-440256">
              <a:spcBef>
                <a:spcPts val="0"/>
              </a:spcBef>
              <a:spcAft>
                <a:spcPts val="0"/>
              </a:spcAft>
              <a:buSzPts val="1600"/>
              <a:buFont typeface="Bricolage Grotesque"/>
              <a:buChar char="○"/>
              <a:defRPr sz="2133">
                <a:latin typeface="Bricolage Grotesque"/>
                <a:ea typeface="Bricolage Grotesque"/>
                <a:cs typeface="Bricolage Grotesque"/>
                <a:sym typeface="Bricolage Grotesque"/>
              </a:defRPr>
            </a:lvl2pPr>
            <a:lvl3pPr marL="1828754" lvl="2" indent="-440256">
              <a:spcBef>
                <a:spcPts val="0"/>
              </a:spcBef>
              <a:spcAft>
                <a:spcPts val="0"/>
              </a:spcAft>
              <a:buSzPts val="1600"/>
              <a:buFont typeface="Bricolage Grotesque"/>
              <a:buChar char="■"/>
              <a:defRPr sz="2133">
                <a:latin typeface="Bricolage Grotesque"/>
                <a:ea typeface="Bricolage Grotesque"/>
                <a:cs typeface="Bricolage Grotesque"/>
                <a:sym typeface="Bricolage Grotesque"/>
              </a:defRPr>
            </a:lvl3pPr>
            <a:lvl4pPr marL="2438339" lvl="3" indent="-440256">
              <a:spcBef>
                <a:spcPts val="0"/>
              </a:spcBef>
              <a:spcAft>
                <a:spcPts val="0"/>
              </a:spcAft>
              <a:buSzPts val="1600"/>
              <a:buFont typeface="Bricolage Grotesque"/>
              <a:buChar char="●"/>
              <a:defRPr sz="2133">
                <a:latin typeface="Bricolage Grotesque"/>
                <a:ea typeface="Bricolage Grotesque"/>
                <a:cs typeface="Bricolage Grotesque"/>
                <a:sym typeface="Bricolage Grotesque"/>
              </a:defRPr>
            </a:lvl4pPr>
            <a:lvl5pPr marL="3047924" lvl="4" indent="-440256">
              <a:spcBef>
                <a:spcPts val="0"/>
              </a:spcBef>
              <a:spcAft>
                <a:spcPts val="0"/>
              </a:spcAft>
              <a:buSzPts val="1600"/>
              <a:buFont typeface="Bricolage Grotesque"/>
              <a:buChar char="○"/>
              <a:defRPr sz="2133">
                <a:latin typeface="Bricolage Grotesque"/>
                <a:ea typeface="Bricolage Grotesque"/>
                <a:cs typeface="Bricolage Grotesque"/>
                <a:sym typeface="Bricolage Grotesque"/>
              </a:defRPr>
            </a:lvl5pPr>
            <a:lvl6pPr marL="3657509" lvl="5" indent="-440256">
              <a:spcBef>
                <a:spcPts val="0"/>
              </a:spcBef>
              <a:spcAft>
                <a:spcPts val="0"/>
              </a:spcAft>
              <a:buSzPts val="1600"/>
              <a:buFont typeface="Bricolage Grotesque"/>
              <a:buChar char="■"/>
              <a:defRPr sz="2133">
                <a:latin typeface="Bricolage Grotesque"/>
                <a:ea typeface="Bricolage Grotesque"/>
                <a:cs typeface="Bricolage Grotesque"/>
                <a:sym typeface="Bricolage Grotesque"/>
              </a:defRPr>
            </a:lvl6pPr>
            <a:lvl7pPr marL="4267093" lvl="6" indent="-440256">
              <a:spcBef>
                <a:spcPts val="0"/>
              </a:spcBef>
              <a:spcAft>
                <a:spcPts val="0"/>
              </a:spcAft>
              <a:buSzPts val="1600"/>
              <a:buFont typeface="Bricolage Grotesque"/>
              <a:buChar char="●"/>
              <a:defRPr sz="2133">
                <a:latin typeface="Bricolage Grotesque"/>
                <a:ea typeface="Bricolage Grotesque"/>
                <a:cs typeface="Bricolage Grotesque"/>
                <a:sym typeface="Bricolage Grotesque"/>
              </a:defRPr>
            </a:lvl7pPr>
            <a:lvl8pPr marL="4876678" lvl="7" indent="-440256">
              <a:spcBef>
                <a:spcPts val="0"/>
              </a:spcBef>
              <a:spcAft>
                <a:spcPts val="0"/>
              </a:spcAft>
              <a:buSzPts val="1600"/>
              <a:buFont typeface="Bricolage Grotesque"/>
              <a:buChar char="○"/>
              <a:defRPr sz="2133">
                <a:latin typeface="Bricolage Grotesque"/>
                <a:ea typeface="Bricolage Grotesque"/>
                <a:cs typeface="Bricolage Grotesque"/>
                <a:sym typeface="Bricolage Grotesque"/>
              </a:defRPr>
            </a:lvl8pPr>
            <a:lvl9pPr marL="5486263" lvl="8" indent="-440256">
              <a:spcBef>
                <a:spcPts val="0"/>
              </a:spcBef>
              <a:spcAft>
                <a:spcPts val="0"/>
              </a:spcAft>
              <a:buSzPts val="1600"/>
              <a:buFont typeface="Bricolage Grotesque"/>
              <a:buChar char="■"/>
              <a:defRPr sz="2133">
                <a:latin typeface="Bricolage Grotesque"/>
                <a:ea typeface="Bricolage Grotesque"/>
                <a:cs typeface="Bricolage Grotesque"/>
                <a:sym typeface="Bricolage Grotesque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77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 1 1">
  <p:cSld name="Section title and description 1 1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42F4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" name="Google Shape;83;p12"/>
          <p:cNvSpPr txBox="1">
            <a:spLocks noGrp="1"/>
          </p:cNvSpPr>
          <p:nvPr>
            <p:ph type="title"/>
          </p:nvPr>
        </p:nvSpPr>
        <p:spPr>
          <a:xfrm>
            <a:off x="973333" y="2304200"/>
            <a:ext cx="4401200" cy="22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EDEDEA"/>
              </a:buClr>
              <a:buSzPts val="3100"/>
              <a:buFont typeface="Hepta Slab"/>
              <a:buNone/>
              <a:defRPr sz="4133">
                <a:solidFill>
                  <a:srgbClr val="EDEDEA"/>
                </a:solidFill>
                <a:latin typeface="Hepta Slab"/>
                <a:ea typeface="Hepta Slab"/>
                <a:cs typeface="Hepta Slab"/>
                <a:sym typeface="Hepta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100"/>
              <a:buNone/>
              <a:defRPr sz="4133"/>
            </a:lvl2pPr>
            <a:lvl3pPr lvl="2">
              <a:spcBef>
                <a:spcPts val="0"/>
              </a:spcBef>
              <a:spcAft>
                <a:spcPts val="0"/>
              </a:spcAft>
              <a:buSzPts val="3100"/>
              <a:buNone/>
              <a:defRPr sz="4133"/>
            </a:lvl3pPr>
            <a:lvl4pPr lvl="3">
              <a:spcBef>
                <a:spcPts val="0"/>
              </a:spcBef>
              <a:spcAft>
                <a:spcPts val="0"/>
              </a:spcAft>
              <a:buSzPts val="3100"/>
              <a:buNone/>
              <a:defRPr sz="4133"/>
            </a:lvl4pPr>
            <a:lvl5pPr lvl="4">
              <a:spcBef>
                <a:spcPts val="0"/>
              </a:spcBef>
              <a:spcAft>
                <a:spcPts val="0"/>
              </a:spcAft>
              <a:buSzPts val="3100"/>
              <a:buNone/>
              <a:defRPr sz="4133"/>
            </a:lvl5pPr>
            <a:lvl6pPr lvl="5">
              <a:spcBef>
                <a:spcPts val="0"/>
              </a:spcBef>
              <a:spcAft>
                <a:spcPts val="0"/>
              </a:spcAft>
              <a:buSzPts val="3100"/>
              <a:buNone/>
              <a:defRPr sz="4133"/>
            </a:lvl6pPr>
            <a:lvl7pPr lvl="6">
              <a:spcBef>
                <a:spcPts val="0"/>
              </a:spcBef>
              <a:spcAft>
                <a:spcPts val="0"/>
              </a:spcAft>
              <a:buSzPts val="3100"/>
              <a:buNone/>
              <a:defRPr sz="4133"/>
            </a:lvl7pPr>
            <a:lvl8pPr lvl="7">
              <a:spcBef>
                <a:spcPts val="0"/>
              </a:spcBef>
              <a:spcAft>
                <a:spcPts val="0"/>
              </a:spcAft>
              <a:buSzPts val="3100"/>
              <a:buNone/>
              <a:defRPr sz="4133"/>
            </a:lvl8pPr>
            <a:lvl9pPr lvl="8">
              <a:spcBef>
                <a:spcPts val="0"/>
              </a:spcBef>
              <a:spcAft>
                <a:spcPts val="0"/>
              </a:spcAft>
              <a:buSzPts val="3100"/>
              <a:buNone/>
              <a:defRPr sz="413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  <p:sp>
        <p:nvSpPr>
          <p:cNvPr id="85" name="Google Shape;85;p12"/>
          <p:cNvSpPr txBox="1">
            <a:spLocks noGrp="1"/>
          </p:cNvSpPr>
          <p:nvPr>
            <p:ph type="subTitle" idx="1"/>
          </p:nvPr>
        </p:nvSpPr>
        <p:spPr>
          <a:xfrm>
            <a:off x="6794200" y="1660800"/>
            <a:ext cx="4401200" cy="85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2100"/>
              <a:buFont typeface="Bricolage Grotesque"/>
              <a:buNone/>
              <a:defRPr sz="2800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None/>
              <a:defRPr sz="1733">
                <a:solidFill>
                  <a:srgbClr val="EDEDE8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None/>
              <a:defRPr sz="1733">
                <a:solidFill>
                  <a:srgbClr val="EDEDE8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None/>
              <a:defRPr sz="1733">
                <a:solidFill>
                  <a:srgbClr val="EDEDE8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None/>
              <a:defRPr sz="1733">
                <a:solidFill>
                  <a:srgbClr val="EDEDE8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None/>
              <a:defRPr sz="1733">
                <a:solidFill>
                  <a:srgbClr val="EDEDE8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None/>
              <a:defRPr sz="1733">
                <a:solidFill>
                  <a:srgbClr val="EDEDE8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None/>
              <a:defRPr sz="1733">
                <a:solidFill>
                  <a:srgbClr val="EDEDE8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None/>
              <a:defRPr sz="1733">
                <a:solidFill>
                  <a:srgbClr val="EDEDE8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ubTitle" idx="2"/>
          </p:nvPr>
        </p:nvSpPr>
        <p:spPr>
          <a:xfrm>
            <a:off x="6794200" y="3048033"/>
            <a:ext cx="4401200" cy="85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2100"/>
              <a:buFont typeface="Bricolage Grotesque"/>
              <a:buNone/>
              <a:defRPr sz="2800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Font typeface="Bricolage Grotesque"/>
              <a:buNone/>
              <a:defRPr sz="1733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Font typeface="Bricolage Grotesque"/>
              <a:buNone/>
              <a:defRPr sz="1733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Font typeface="Bricolage Grotesque"/>
              <a:buNone/>
              <a:defRPr sz="1733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Font typeface="Bricolage Grotesque"/>
              <a:buNone/>
              <a:defRPr sz="1733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Font typeface="Bricolage Grotesque"/>
              <a:buNone/>
              <a:defRPr sz="1733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Font typeface="Bricolage Grotesque"/>
              <a:buNone/>
              <a:defRPr sz="1733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Font typeface="Bricolage Grotesque"/>
              <a:buNone/>
              <a:defRPr sz="1733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Font typeface="Bricolage Grotesque"/>
              <a:buNone/>
              <a:defRPr sz="1733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subTitle" idx="3"/>
          </p:nvPr>
        </p:nvSpPr>
        <p:spPr>
          <a:xfrm>
            <a:off x="6794200" y="4337567"/>
            <a:ext cx="4401200" cy="85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2100"/>
              <a:buFont typeface="Bricolage Grotesque"/>
              <a:buNone/>
              <a:defRPr sz="2800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Font typeface="Bricolage Grotesque"/>
              <a:buNone/>
              <a:defRPr sz="1733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Font typeface="Bricolage Grotesque"/>
              <a:buNone/>
              <a:defRPr sz="1733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Font typeface="Bricolage Grotesque"/>
              <a:buNone/>
              <a:defRPr sz="1733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Font typeface="Bricolage Grotesque"/>
              <a:buNone/>
              <a:defRPr sz="1733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Font typeface="Bricolage Grotesque"/>
              <a:buNone/>
              <a:defRPr sz="1733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Font typeface="Bricolage Grotesque"/>
              <a:buNone/>
              <a:defRPr sz="1733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Font typeface="Bricolage Grotesque"/>
              <a:buNone/>
              <a:defRPr sz="1733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300"/>
              <a:buFont typeface="Bricolage Grotesque"/>
              <a:buNone/>
              <a:defRPr sz="1733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3572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body" idx="1"/>
          </p:nvPr>
        </p:nvSpPr>
        <p:spPr>
          <a:xfrm>
            <a:off x="966600" y="5830068"/>
            <a:ext cx="10263200" cy="61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69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 1">
  <p:cSld name="Caption 1">
    <p:bg>
      <p:bgPr>
        <a:solidFill>
          <a:srgbClr val="242F45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966600" y="5830068"/>
            <a:ext cx="10263200" cy="61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EFEB"/>
              </a:buClr>
              <a:buSzPts val="1600"/>
              <a:buNone/>
              <a:defRPr sz="2133">
                <a:solidFill>
                  <a:srgbClr val="EFEFEB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84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oogle Shape;95;p15"/>
          <p:cNvGrpSpPr/>
          <p:nvPr/>
        </p:nvGrpSpPr>
        <p:grpSpPr>
          <a:xfrm>
            <a:off x="1107190" y="5558840"/>
            <a:ext cx="994351" cy="61101"/>
            <a:chOff x="4580561" y="2589004"/>
            <a:chExt cx="1064464" cy="25200"/>
          </a:xfrm>
        </p:grpSpPr>
        <p:sp>
          <p:nvSpPr>
            <p:cNvPr id="96" name="Google Shape;96;p1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" name="Google Shape;97;p1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8" name="Google Shape;98;p15"/>
          <p:cNvSpPr txBox="1">
            <a:spLocks noGrp="1"/>
          </p:cNvSpPr>
          <p:nvPr>
            <p:ph type="title" hasCustomPrompt="1"/>
          </p:nvPr>
        </p:nvSpPr>
        <p:spPr>
          <a:xfrm>
            <a:off x="972600" y="978600"/>
            <a:ext cx="10251200" cy="165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42F45"/>
              </a:buClr>
              <a:buSzPts val="8000"/>
              <a:buFont typeface="Hepta Slab"/>
              <a:buNone/>
              <a:defRPr sz="10666">
                <a:solidFill>
                  <a:srgbClr val="242F45"/>
                </a:solidFill>
                <a:latin typeface="Hepta Slab"/>
                <a:ea typeface="Hepta Slab"/>
                <a:cs typeface="Hepta Slab"/>
                <a:sym typeface="Hepta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10666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972600" y="3030517"/>
            <a:ext cx="10251200" cy="210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0" name="Google Shape;100;p15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50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05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0939B-E0C6-AF5F-E9D8-12178733A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3DC9C-1864-2FBD-A5C7-17CE62752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80945-BC30-24E2-0079-B886F9EEF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50F8-9DE9-4051-A256-2394497BE37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39C03-1BAC-6BE4-E5AE-451858AE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3330E-27E3-F92A-115A-A948C1826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244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900D-D9B3-787D-C93A-5E28D847E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0B5AF-D340-E904-B4AD-B0A480DD0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A3101-829C-19DB-38ED-89DB2FDF7C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7B0A74-B976-2691-2F95-A1926AF028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1BBC69-F4D1-D499-3A1E-64E3A31AC5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6C37D8-F9A6-6EE1-1EBB-9B86E44B8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50F8-9DE9-4051-A256-2394497BE37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A99803-208C-EF76-7B06-E299C697F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6AF4E4-9EF5-0F66-DB63-762978C3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522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3A8B3-9745-25F0-B90A-333032C91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8C766-8EA3-FCD7-B264-DB47FFBF2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036B2-BC8B-B559-70E5-CD01D9096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50F8-9DE9-4051-A256-2394497BE37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04DD0-D93B-01FC-6F91-F539D0EF3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E96AE-03A9-A8E9-EF41-F10F74BDC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46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42F4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970600" y="2145033"/>
            <a:ext cx="10250800" cy="188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EDEDEA"/>
              </a:buClr>
              <a:buSzPts val="4200"/>
              <a:buFont typeface="Hepta Slab"/>
              <a:buNone/>
              <a:defRPr sz="5600">
                <a:solidFill>
                  <a:srgbClr val="EDEDEA"/>
                </a:solidFill>
                <a:latin typeface="Hepta Slab"/>
                <a:ea typeface="Hepta Slab"/>
                <a:cs typeface="Hepta Slab"/>
                <a:sym typeface="Hepta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972836" y="4230533"/>
            <a:ext cx="10250800" cy="72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0E0DB"/>
              </a:buClr>
              <a:buSzPts val="1600"/>
              <a:buFont typeface="Bricolage Grotesque"/>
              <a:buNone/>
              <a:defRPr sz="2133">
                <a:solidFill>
                  <a:srgbClr val="E0E0DB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7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Google Shape;24;p4"/>
          <p:cNvSpPr txBox="1"/>
          <p:nvPr/>
        </p:nvSpPr>
        <p:spPr>
          <a:xfrm>
            <a:off x="972600" y="2596200"/>
            <a:ext cx="10457600" cy="16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 b="1">
                <a:solidFill>
                  <a:schemeClr val="lt1"/>
                </a:solidFill>
                <a:latin typeface="Hepta Slab"/>
                <a:ea typeface="Hepta Slab"/>
                <a:cs typeface="Hepta Slab"/>
                <a:sym typeface="Hepta Slab"/>
              </a:rPr>
              <a:t>EdPros large title</a:t>
            </a:r>
            <a:endParaRPr sz="10133" b="1">
              <a:solidFill>
                <a:schemeClr val="lt1"/>
              </a:solidFill>
              <a:latin typeface="Hepta Slab"/>
              <a:ea typeface="Hepta Slab"/>
              <a:cs typeface="Hepta Slab"/>
              <a:sym typeface="Hepta Slab"/>
            </a:endParaRPr>
          </a:p>
        </p:txBody>
      </p:sp>
    </p:spTree>
    <p:extLst>
      <p:ext uri="{BB962C8B-B14F-4D97-AF65-F5344CB8AC3E}">
        <p14:creationId xmlns:p14="http://schemas.microsoft.com/office/powerpoint/2010/main" val="3879974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lt1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7" name="Google Shape;27;p5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28" name="Google Shape;28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6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2600"/>
              <a:buFont typeface="Hepta Slab"/>
              <a:buNone/>
              <a:defRPr sz="3467">
                <a:solidFill>
                  <a:srgbClr val="EDEDE8"/>
                </a:solidFill>
                <a:latin typeface="Hepta Slab"/>
                <a:ea typeface="Hepta Slab"/>
                <a:cs typeface="Hepta Slab"/>
                <a:sym typeface="Hepta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2600"/>
              <a:buFont typeface="Hepta Slab"/>
              <a:buNone/>
              <a:defRPr sz="3467">
                <a:solidFill>
                  <a:srgbClr val="EDEDE8"/>
                </a:solidFill>
                <a:latin typeface="Hepta Slab"/>
                <a:ea typeface="Hepta Slab"/>
                <a:cs typeface="Hepta Slab"/>
                <a:sym typeface="Hepta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2600"/>
              <a:buFont typeface="Hepta Slab"/>
              <a:buNone/>
              <a:defRPr sz="3467">
                <a:solidFill>
                  <a:srgbClr val="EDEDE8"/>
                </a:solidFill>
                <a:latin typeface="Hepta Slab"/>
                <a:ea typeface="Hepta Slab"/>
                <a:cs typeface="Hepta Slab"/>
                <a:sym typeface="Hepta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2600"/>
              <a:buFont typeface="Hepta Slab"/>
              <a:buNone/>
              <a:defRPr sz="3467">
                <a:solidFill>
                  <a:srgbClr val="EDEDE8"/>
                </a:solidFill>
                <a:latin typeface="Hepta Slab"/>
                <a:ea typeface="Hepta Slab"/>
                <a:cs typeface="Hepta Slab"/>
                <a:sym typeface="Hepta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2600"/>
              <a:buFont typeface="Hepta Slab"/>
              <a:buNone/>
              <a:defRPr sz="3467">
                <a:solidFill>
                  <a:srgbClr val="EDEDE8"/>
                </a:solidFill>
                <a:latin typeface="Hepta Slab"/>
                <a:ea typeface="Hepta Slab"/>
                <a:cs typeface="Hepta Slab"/>
                <a:sym typeface="Hepta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2600"/>
              <a:buFont typeface="Hepta Slab"/>
              <a:buNone/>
              <a:defRPr sz="3467">
                <a:solidFill>
                  <a:srgbClr val="EDEDE8"/>
                </a:solidFill>
                <a:latin typeface="Hepta Slab"/>
                <a:ea typeface="Hepta Slab"/>
                <a:cs typeface="Hepta Slab"/>
                <a:sym typeface="Hepta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2600"/>
              <a:buFont typeface="Hepta Slab"/>
              <a:buNone/>
              <a:defRPr sz="3467">
                <a:solidFill>
                  <a:srgbClr val="EDEDE8"/>
                </a:solidFill>
                <a:latin typeface="Hepta Slab"/>
                <a:ea typeface="Hepta Slab"/>
                <a:cs typeface="Hepta Slab"/>
                <a:sym typeface="Hepta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2600"/>
              <a:buFont typeface="Hepta Slab"/>
              <a:buNone/>
              <a:defRPr sz="3467">
                <a:solidFill>
                  <a:srgbClr val="EDEDE8"/>
                </a:solidFill>
                <a:latin typeface="Hepta Slab"/>
                <a:ea typeface="Hepta Slab"/>
                <a:cs typeface="Hepta Slab"/>
                <a:sym typeface="Hepta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2600"/>
              <a:buFont typeface="Hepta Slab"/>
              <a:buNone/>
              <a:defRPr sz="3467">
                <a:solidFill>
                  <a:srgbClr val="EDEDE8"/>
                </a:solidFill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972600" y="2771833"/>
            <a:ext cx="102516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65655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900"/>
              <a:buFont typeface="Bricolage Grotesque"/>
              <a:buChar char="●"/>
              <a:defRPr sz="2533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1pPr>
            <a:lvl2pPr marL="1219170" lvl="1" indent="-448722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700"/>
              <a:buFont typeface="Bricolage Grotesque"/>
              <a:buChar char="○"/>
              <a:defRPr sz="2267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2pPr>
            <a:lvl3pPr marL="1828754" lvl="2" indent="-448722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700"/>
              <a:buFont typeface="Bricolage Grotesque"/>
              <a:buChar char="■"/>
              <a:defRPr sz="2267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3pPr>
            <a:lvl4pPr marL="2438339" lvl="3" indent="-448722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700"/>
              <a:buFont typeface="Bricolage Grotesque"/>
              <a:buChar char="●"/>
              <a:defRPr sz="2267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4pPr>
            <a:lvl5pPr marL="3047924" lvl="4" indent="-448722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700"/>
              <a:buFont typeface="Bricolage Grotesque"/>
              <a:buChar char="○"/>
              <a:defRPr sz="2267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5pPr>
            <a:lvl6pPr marL="3657509" lvl="5" indent="-448722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700"/>
              <a:buFont typeface="Bricolage Grotesque"/>
              <a:buChar char="■"/>
              <a:defRPr sz="2267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6pPr>
            <a:lvl7pPr marL="4267093" lvl="6" indent="-448722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700"/>
              <a:buFont typeface="Bricolage Grotesque"/>
              <a:buChar char="●"/>
              <a:defRPr sz="2267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7pPr>
            <a:lvl8pPr marL="4876678" lvl="7" indent="-448722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700"/>
              <a:buFont typeface="Bricolage Grotesque"/>
              <a:buChar char="○"/>
              <a:defRPr sz="2267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8pPr>
            <a:lvl9pPr marL="5486263" lvl="8" indent="-448722">
              <a:spcBef>
                <a:spcPts val="0"/>
              </a:spcBef>
              <a:spcAft>
                <a:spcPts val="0"/>
              </a:spcAft>
              <a:buClr>
                <a:srgbClr val="EDEDE8"/>
              </a:buClr>
              <a:buSzPts val="1700"/>
              <a:buFont typeface="Bricolage Grotesque"/>
              <a:buChar char="■"/>
              <a:defRPr sz="2267">
                <a:solidFill>
                  <a:srgbClr val="EDEDE8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6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5" name="Google Shape;35;p6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36" name="Google Shape;36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2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972433" y="2771833"/>
            <a:ext cx="50324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Font typeface="Bricolage Grotesque"/>
              <a:buChar char="●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○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■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●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○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■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●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○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■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191472" y="2771833"/>
            <a:ext cx="50324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Font typeface="Bricolage Grotesque"/>
              <a:buChar char="●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○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■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●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○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■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●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○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■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3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preserve="1">
  <p:cSld name="1_Title and two column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5" name="Google Shape;35;p6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36" name="Google Shape;36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2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972433" y="3132307"/>
            <a:ext cx="5032400" cy="28586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Font typeface="Bricolage Grotesque"/>
              <a:buChar char="●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○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■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●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○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■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●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○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■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6187167" y="3132307"/>
            <a:ext cx="5032400" cy="28586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Font typeface="Bricolage Grotesque"/>
              <a:buChar char="●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○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■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●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○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■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●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○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■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CE032-CE46-2946-2234-A5A8A8F30A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68129" y="2567517"/>
            <a:ext cx="5032623" cy="5129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07B0C18-AD06-6B58-796B-B49DC9EAC71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87167" y="2564469"/>
            <a:ext cx="5032623" cy="5129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8639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4" name="Google Shape;44;p7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45" name="Google Shape;45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" name="Google Shape;46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972600" y="1758200"/>
            <a:ext cx="102512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346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/>
          <p:nvPr/>
        </p:nvSpPr>
        <p:spPr>
          <a:xfrm>
            <a:off x="0" y="0"/>
            <a:ext cx="12192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51" name="Google Shape;51;p8"/>
          <p:cNvGrpSpPr/>
          <p:nvPr/>
        </p:nvGrpSpPr>
        <p:grpSpPr>
          <a:xfrm>
            <a:off x="1107190" y="1588342"/>
            <a:ext cx="994351" cy="61101"/>
            <a:chOff x="4580561" y="2589004"/>
            <a:chExt cx="1064464" cy="25200"/>
          </a:xfrm>
        </p:grpSpPr>
        <p:sp>
          <p:nvSpPr>
            <p:cNvPr id="52" name="Google Shape;52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973333" y="1758200"/>
            <a:ext cx="4401200" cy="18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Font typeface="Hepta Slab"/>
              <a:buNone/>
              <a:defRPr sz="3467">
                <a:latin typeface="Hepta Slab"/>
                <a:ea typeface="Hepta Slab"/>
                <a:cs typeface="Hepta Slab"/>
                <a:sym typeface="Hepta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3467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1"/>
          </p:nvPr>
        </p:nvSpPr>
        <p:spPr>
          <a:xfrm>
            <a:off x="961633" y="3708967"/>
            <a:ext cx="4401200" cy="21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Font typeface="Bricolage Grotesque"/>
              <a:buChar char="●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○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■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●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○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■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●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○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Font typeface="Bricolage Grotesque"/>
              <a:buChar char="■"/>
              <a:defRPr>
                <a:latin typeface="Bricolage Grotesque"/>
                <a:ea typeface="Bricolage Grotesque"/>
                <a:cs typeface="Bricolage Grotesque"/>
                <a:sym typeface="Bricolage Grotesque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88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oogle Shape;58;p9"/>
          <p:cNvGrpSpPr/>
          <p:nvPr/>
        </p:nvGrpSpPr>
        <p:grpSpPr>
          <a:xfrm>
            <a:off x="1107190" y="5558840"/>
            <a:ext cx="994351" cy="61101"/>
            <a:chOff x="4580561" y="2589004"/>
            <a:chExt cx="1064464" cy="25200"/>
          </a:xfrm>
        </p:grpSpPr>
        <p:sp>
          <p:nvSpPr>
            <p:cNvPr id="59" name="Google Shape;59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" name="Google Shape;60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1" name="Google Shape;61;p9"/>
          <p:cNvSpPr txBox="1">
            <a:spLocks noGrp="1"/>
          </p:cNvSpPr>
          <p:nvPr>
            <p:ph type="title"/>
          </p:nvPr>
        </p:nvSpPr>
        <p:spPr>
          <a:xfrm>
            <a:off x="972600" y="1152400"/>
            <a:ext cx="9361600" cy="39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Hepta Slab"/>
              <a:buNone/>
              <a:defRPr sz="4800">
                <a:solidFill>
                  <a:schemeClr val="lt1"/>
                </a:solidFill>
                <a:latin typeface="Hepta Slab"/>
                <a:ea typeface="Hepta Slab"/>
                <a:cs typeface="Hepta Slab"/>
                <a:sym typeface="Hepta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4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23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B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Hepta Slab"/>
              <a:buNone/>
              <a:defRPr sz="2800" b="1">
                <a:solidFill>
                  <a:schemeClr val="dk2"/>
                </a:solidFill>
                <a:latin typeface="Hepta Slab"/>
                <a:ea typeface="Hepta Slab"/>
                <a:cs typeface="Hepta Slab"/>
                <a:sym typeface="Hepta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Bricolage Grotesque"/>
              <a:buChar char="●"/>
              <a:defRPr sz="1300">
                <a:solidFill>
                  <a:schemeClr val="accent1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Bricolage Grotesque"/>
              <a:buChar char="○"/>
              <a:defRPr sz="1100">
                <a:solidFill>
                  <a:schemeClr val="accent1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Bricolage Grotesque"/>
              <a:buChar char="■"/>
              <a:defRPr sz="1100">
                <a:solidFill>
                  <a:schemeClr val="accent1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Bricolage Grotesque"/>
              <a:buChar char="●"/>
              <a:defRPr sz="1100">
                <a:solidFill>
                  <a:schemeClr val="accent1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Bricolage Grotesque"/>
              <a:buChar char="○"/>
              <a:defRPr sz="1100">
                <a:solidFill>
                  <a:schemeClr val="accent1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Bricolage Grotesque"/>
              <a:buChar char="■"/>
              <a:defRPr sz="1100">
                <a:solidFill>
                  <a:schemeClr val="accent1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Bricolage Grotesque"/>
              <a:buChar char="●"/>
              <a:defRPr sz="1100">
                <a:solidFill>
                  <a:schemeClr val="accent1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Bricolage Grotesque"/>
              <a:buChar char="○"/>
              <a:defRPr sz="1100">
                <a:solidFill>
                  <a:schemeClr val="accent1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Bricolage Grotesque"/>
              <a:buChar char="■"/>
              <a:defRPr sz="1100">
                <a:solidFill>
                  <a:schemeClr val="accent1"/>
                </a:solidFill>
                <a:latin typeface="Bricolage Grotesque"/>
                <a:ea typeface="Bricolage Grotesque"/>
                <a:cs typeface="Bricolage Grotesque"/>
                <a:sym typeface="Bricolage Grotesqu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381736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333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fld id="{3C250644-7488-4714-A7F7-A8E827063E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4016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en-us/office/make-slides-easier-to-read-by-using-the-reading-order-pane-863b5c1c-4f19-45ec-96e6-93a6457f5e1c" TargetMode="External"/><Relationship Id="rId3" Type="http://schemas.openxmlformats.org/officeDocument/2006/relationships/hyperlink" Target="https://support.microsoft.com/en-us/office/make-your-powerpoint-presentations-accessible-to-people-with-disabilities-6f7772b2-2f33-4bd2-8ca7-dae3b2b3ef25#PickTab=Windows&amp;picktab=windows" TargetMode="External"/><Relationship Id="rId7" Type="http://schemas.openxmlformats.org/officeDocument/2006/relationships/hyperlink" Target="https://support.microsoft.com/en-us/office/what-is-a-slide-master-b9abb2a0-7aef-4257-a14e-4329c904da54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support.microsoft.com/en-us/office/add-alternative-text-to-a-shape-picture-chart-smartart-graphic-or-other-object-44989b2a-903c-4d9a-b742-6a75b451c669" TargetMode="External"/><Relationship Id="rId5" Type="http://schemas.openxmlformats.org/officeDocument/2006/relationships/hyperlink" Target="https://support.microsoft.com/en-us/office/video-create-accessible-tables-in-word-cb464015-59dc-46a0-ac01-6217c62210e5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support.microsoft.com/en-us/office/add-a-heading-in-a-word-document-3eb8b917-56dc-4a17-891a-a026b2c790f2" TargetMode="External"/><Relationship Id="rId9" Type="http://schemas.openxmlformats.org/officeDocument/2006/relationships/hyperlink" Target="https://webaim.org/resources/contrastchecke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8AC76-45CE-CE45-C150-7668380BD4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r>
              <a:rPr lang="en-US" baseline="0" dirty="0">
                <a:solidFill>
                  <a:schemeClr val="tx1"/>
                </a:solidFill>
                <a:latin typeface="Eras Demi ITC" panose="020B0805030504020804" pitchFamily="34" charset="0"/>
                <a:cs typeface="Hepta Slab" panose="020B0604020202020204" charset="0"/>
              </a:rPr>
              <a:t>Digital Accessibility for Learning 101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3285C9-1FE0-91E4-19F0-C8E50F268E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2600" y="3840480"/>
            <a:ext cx="10638290" cy="864171"/>
          </a:xfrm>
        </p:spPr>
        <p:txBody>
          <a:bodyPr anchor="b">
            <a:normAutofit fontScale="92500" lnSpcReduction="20000"/>
          </a:bodyPr>
          <a:lstStyle/>
          <a:p>
            <a:pPr algn="r"/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Annissa Stout, M.Ed.</a:t>
            </a:r>
          </a:p>
          <a:p>
            <a:pPr algn="r"/>
            <a:r>
              <a:rPr lang="en-US" sz="2800" dirty="0" err="1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EdPros</a:t>
            </a:r>
            <a:r>
              <a:rPr lang="en-US" sz="28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 – Alt Format Expert</a:t>
            </a:r>
            <a:endParaRPr lang="en-US" sz="2800" baseline="0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oogle Shape;109;p17">
            <a:extLst>
              <a:ext uri="{FF2B5EF4-FFF2-40B4-BE49-F238E27FC236}">
                <a16:creationId xmlns:a16="http://schemas.microsoft.com/office/drawing/2014/main" id="{AD478399-08FB-1203-3FC8-CCE35E43B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37520" y="4913753"/>
            <a:ext cx="973370" cy="1223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9450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BC652E-8B11-DC04-7364-5BEEFCDC0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460" y="669567"/>
            <a:ext cx="11143940" cy="763600"/>
          </a:xfrm>
        </p:spPr>
        <p:txBody>
          <a:bodyPr>
            <a:noAutofit/>
          </a:bodyPr>
          <a:lstStyle/>
          <a:p>
            <a:r>
              <a:rPr lang="en-US" sz="5400" baseline="0" dirty="0">
                <a:solidFill>
                  <a:schemeClr val="tx1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PowerPoint tips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017FD54-32FD-1734-E212-FBE42F79E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00" y="1844039"/>
            <a:ext cx="11360800" cy="4323993"/>
          </a:xfrm>
        </p:spPr>
        <p:txBody>
          <a:bodyPr>
            <a:normAutofit/>
          </a:bodyPr>
          <a:lstStyle/>
          <a:p>
            <a:r>
              <a:rPr lang="en-US" sz="32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Apply same principles from creating documents</a:t>
            </a:r>
          </a:p>
          <a:p>
            <a:pPr lvl="1"/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Simple tables</a:t>
            </a:r>
          </a:p>
          <a:p>
            <a:pPr lvl="1"/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Descriptive links</a:t>
            </a:r>
          </a:p>
          <a:p>
            <a:pPr lvl="1"/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Alt text for images</a:t>
            </a:r>
          </a:p>
        </p:txBody>
      </p:sp>
    </p:spTree>
    <p:extLst>
      <p:ext uri="{BB962C8B-B14F-4D97-AF65-F5344CB8AC3E}">
        <p14:creationId xmlns:p14="http://schemas.microsoft.com/office/powerpoint/2010/main" val="169603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7E5417-101D-A6AB-BE49-997504A5C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980" y="669566"/>
            <a:ext cx="11174420" cy="900153"/>
          </a:xfrm>
        </p:spPr>
        <p:txBody>
          <a:bodyPr>
            <a:normAutofit fontScale="90000"/>
          </a:bodyPr>
          <a:lstStyle/>
          <a:p>
            <a:r>
              <a:rPr lang="en-US" sz="6000" baseline="0" dirty="0">
                <a:solidFill>
                  <a:schemeClr val="tx1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PowerPoint tips </a:t>
            </a:r>
            <a:r>
              <a:rPr lang="en-US" sz="60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baseline="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Structure</a:t>
            </a:r>
            <a:r>
              <a:rPr lang="en-US" sz="2700" baseline="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 </a:t>
            </a:r>
            <a:endParaRPr lang="en-US" sz="2700" baseline="0" dirty="0">
              <a:latin typeface="Eras Medium ITC" panose="020B06020305040208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5DE007-D110-FE01-121C-050C4B519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00" y="1844039"/>
            <a:ext cx="11360800" cy="4323993"/>
          </a:xfrm>
        </p:spPr>
        <p:txBody>
          <a:bodyPr>
            <a:normAutofit/>
          </a:bodyPr>
          <a:lstStyle/>
          <a:p>
            <a:r>
              <a:rPr lang="en-US" sz="32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Use built in Slides</a:t>
            </a:r>
          </a:p>
          <a:p>
            <a:pPr lvl="1"/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Avoid using textboxes</a:t>
            </a:r>
          </a:p>
          <a:p>
            <a:pPr lvl="1"/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Need a specific layout? Use the Slide Master Tool to create it</a:t>
            </a:r>
          </a:p>
          <a:p>
            <a:r>
              <a:rPr lang="en-US" sz="32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Double check Reading Order</a:t>
            </a:r>
          </a:p>
        </p:txBody>
      </p:sp>
    </p:spTree>
    <p:extLst>
      <p:ext uri="{BB962C8B-B14F-4D97-AF65-F5344CB8AC3E}">
        <p14:creationId xmlns:p14="http://schemas.microsoft.com/office/powerpoint/2010/main" val="1921754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ABFC3-5C66-8D0B-CC4B-8C430E66C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40" y="669567"/>
            <a:ext cx="11151560" cy="763600"/>
          </a:xfrm>
        </p:spPr>
        <p:txBody>
          <a:bodyPr>
            <a:normAutofit fontScale="90000"/>
          </a:bodyPr>
          <a:lstStyle/>
          <a:p>
            <a:r>
              <a:rPr lang="en-US" sz="6000" baseline="0" dirty="0">
                <a:solidFill>
                  <a:schemeClr val="tx1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PowerPoint tips  </a:t>
            </a:r>
            <a:r>
              <a:rPr lang="en-US" sz="240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P</a:t>
            </a:r>
            <a:r>
              <a:rPr lang="en-US" sz="2400" baseline="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resenting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C2884-44E1-6A84-F332-F8BB9DB5A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00" y="1851659"/>
            <a:ext cx="11360800" cy="4316373"/>
          </a:xfrm>
        </p:spPr>
        <p:txBody>
          <a:bodyPr>
            <a:normAutofit/>
          </a:bodyPr>
          <a:lstStyle/>
          <a:p>
            <a:r>
              <a:rPr lang="en-US" sz="32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Review in presentation mode!</a:t>
            </a:r>
          </a:p>
          <a:p>
            <a:pPr lvl="1"/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Look at font size</a:t>
            </a:r>
          </a:p>
          <a:p>
            <a:pPr lvl="1"/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Check for good color contrast</a:t>
            </a:r>
          </a:p>
          <a:p>
            <a:r>
              <a:rPr lang="en-US" sz="32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Read the text on the slide</a:t>
            </a:r>
          </a:p>
          <a:p>
            <a:r>
              <a:rPr lang="en-US" sz="32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Consider using PPTs built in Live captioning/subtitling</a:t>
            </a:r>
          </a:p>
        </p:txBody>
      </p:sp>
    </p:spTree>
    <p:extLst>
      <p:ext uri="{BB962C8B-B14F-4D97-AF65-F5344CB8AC3E}">
        <p14:creationId xmlns:p14="http://schemas.microsoft.com/office/powerpoint/2010/main" val="3656316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CF457C6-C9AF-7AB0-0254-C31E3B2CEB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91640" y="1812199"/>
            <a:ext cx="9816291" cy="543768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6F35B51-9E35-8A32-8455-FC44F5A291EE}"/>
              </a:ext>
            </a:extLst>
          </p:cNvPr>
          <p:cNvSpPr txBox="1"/>
          <p:nvPr/>
        </p:nvSpPr>
        <p:spPr>
          <a:xfrm>
            <a:off x="1946365" y="384170"/>
            <a:ext cx="49508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lgerian" panose="04020705040A02060702" pitchFamily="82" charset="0"/>
              </a:rPr>
              <a:t>This is an example of an inaccessible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BAC06E-9F2B-F495-BB56-AB8F4E4FBC29}"/>
              </a:ext>
            </a:extLst>
          </p:cNvPr>
          <p:cNvSpPr txBox="1"/>
          <p:nvPr/>
        </p:nvSpPr>
        <p:spPr>
          <a:xfrm>
            <a:off x="7328263" y="4650377"/>
            <a:ext cx="32134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This is really bad right?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1887B1-C373-5F46-E447-832727DFE98E}"/>
              </a:ext>
            </a:extLst>
          </p:cNvPr>
          <p:cNvSpPr txBox="1"/>
          <p:nvPr/>
        </p:nvSpPr>
        <p:spPr>
          <a:xfrm>
            <a:off x="9175262" y="844062"/>
            <a:ext cx="1305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What do you think?</a:t>
            </a:r>
          </a:p>
        </p:txBody>
      </p:sp>
    </p:spTree>
    <p:extLst>
      <p:ext uri="{BB962C8B-B14F-4D97-AF65-F5344CB8AC3E}">
        <p14:creationId xmlns:p14="http://schemas.microsoft.com/office/powerpoint/2010/main" val="1514094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3D13E1-5952-8D7E-053D-3CF9D2160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738334"/>
            <a:ext cx="9296597" cy="256198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aseline="0" dirty="0">
                <a:solidFill>
                  <a:schemeClr val="tx1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Final thoughts…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9E6B19-A295-ACF2-A9A7-1EFA7A90E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803" y="3812582"/>
            <a:ext cx="9296596" cy="2898183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Always use the built-in tools/styles/layout as it will result in more accessible documents and less headaches for you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Accessibility feature you put in a Word document, will transfer to PDF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Use Microsoft’s and Adobe’s built in accessibility checkers to review your documents before posting</a:t>
            </a:r>
            <a:endParaRPr lang="en-US" sz="2200" baseline="0" dirty="0">
              <a:solidFill>
                <a:schemeClr val="tx1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692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6FF0-8850-4AD4-C16E-141C3D02B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latin typeface="Eras Demi ITC" panose="020B0805030504020804" pitchFamily="34" charset="0"/>
              </a:rPr>
              <a:t>Q&amp;</a:t>
            </a:r>
            <a:r>
              <a:rPr lang="en-US" sz="5400">
                <a:latin typeface="Eras Demi ITC" panose="020B0805030504020804" pitchFamily="34" charset="0"/>
              </a:rPr>
              <a:t>A and Resources</a:t>
            </a:r>
            <a:endParaRPr lang="en-US" sz="5400" dirty="0">
              <a:latin typeface="Eras Demi ITC" panose="020B08050305040208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9EB5D5-D5B7-F9B6-C16E-4B1286719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9086" y="2771833"/>
            <a:ext cx="10375114" cy="3365494"/>
          </a:xfrm>
        </p:spPr>
        <p:txBody>
          <a:bodyPr>
            <a:normAutofit lnSpcReduction="10000"/>
          </a:bodyPr>
          <a:lstStyle/>
          <a:p>
            <a:r>
              <a:rPr lang="en-US" sz="2400" u="sng" dirty="0">
                <a:solidFill>
                  <a:schemeClr val="accent4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</a:t>
            </a:r>
            <a:r>
              <a:rPr lang="en-US" sz="2400" u="sng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est practices</a:t>
            </a:r>
            <a:r>
              <a:rPr lang="en-US" sz="24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for accessibility</a:t>
            </a:r>
          </a:p>
          <a:p>
            <a:r>
              <a:rPr lang="en-US" sz="2400" u="sng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Heading styles</a:t>
            </a:r>
            <a:endParaRPr lang="en-US" sz="2400" u="sng" dirty="0">
              <a:solidFill>
                <a:schemeClr val="accent4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24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Create</a:t>
            </a:r>
            <a:r>
              <a:rPr lang="en-US" sz="2400" kern="1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sng" kern="1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simple tables</a:t>
            </a:r>
            <a:endParaRPr lang="en-US" sz="2400" kern="100" dirty="0">
              <a:solidFill>
                <a:schemeClr val="accent4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24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Input</a:t>
            </a:r>
            <a:r>
              <a:rPr lang="en-US" sz="2400" kern="1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sng" kern="1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alt text for images</a:t>
            </a:r>
            <a:endParaRPr lang="en-US" sz="2400" u="sng" kern="100" dirty="0">
              <a:solidFill>
                <a:schemeClr val="accent4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2400" u="sng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 Master Tool</a:t>
            </a:r>
            <a:endParaRPr lang="en-US" sz="2400" u="sng" kern="100" dirty="0">
              <a:solidFill>
                <a:schemeClr val="accent4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</a:t>
            </a:r>
            <a:r>
              <a:rPr lang="en-US" sz="24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heck</a:t>
            </a:r>
            <a:r>
              <a:rPr lang="en-US" sz="24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u="sng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Reading Order</a:t>
            </a:r>
            <a:endParaRPr lang="en-US" sz="2400" u="sng" kern="100" dirty="0">
              <a:solidFill>
                <a:schemeClr val="accent4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2400" u="sng" dirty="0">
                <a:solidFill>
                  <a:schemeClr val="accent4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Review slides in presentation mode</a:t>
            </a:r>
          </a:p>
          <a:p>
            <a:r>
              <a:rPr lang="en-US" sz="2400" kern="100" dirty="0" err="1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WebAIM</a:t>
            </a:r>
            <a:r>
              <a:rPr lang="en-US" sz="2400" kern="100" dirty="0">
                <a:solidFill>
                  <a:schemeClr val="tx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2400" kern="1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Color contrast checker</a:t>
            </a:r>
            <a:endParaRPr lang="en-US" sz="2400" kern="100" dirty="0">
              <a:solidFill>
                <a:schemeClr val="accent4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Google Shape;109;p17">
            <a:extLst>
              <a:ext uri="{FF2B5EF4-FFF2-40B4-BE49-F238E27FC236}">
                <a16:creationId xmlns:a16="http://schemas.microsoft.com/office/drawing/2014/main" id="{0B1784AB-2468-5BD7-D916-44F467B51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0637520" y="4913753"/>
            <a:ext cx="973370" cy="12235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7602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4D11AE5-422D-2020-2775-3344AA862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600" y="2145033"/>
            <a:ext cx="10250800" cy="178688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baseline="0" dirty="0">
                <a:solidFill>
                  <a:schemeClr val="accent3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7C14503-BD55-F90F-7796-9A528789A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860" y="4230532"/>
            <a:ext cx="10438776" cy="2147407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60325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baseline="0" dirty="0">
                <a:solidFill>
                  <a:schemeClr val="accent3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Assistive tech</a:t>
            </a:r>
          </a:p>
          <a:p>
            <a:pPr marL="60325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baseline="0" dirty="0">
                <a:solidFill>
                  <a:schemeClr val="accent3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What does ‘accessible’ mean</a:t>
            </a:r>
          </a:p>
          <a:p>
            <a:pPr marL="60325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baseline="0" dirty="0">
                <a:solidFill>
                  <a:schemeClr val="accent3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How to find documents</a:t>
            </a:r>
          </a:p>
          <a:p>
            <a:pPr marL="60325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baseline="0" dirty="0">
                <a:solidFill>
                  <a:schemeClr val="accent3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How to create documents</a:t>
            </a:r>
          </a:p>
          <a:p>
            <a:pPr marL="60325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baseline="0">
                <a:solidFill>
                  <a:schemeClr val="accent3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Accessible presentations </a:t>
            </a:r>
            <a:endParaRPr lang="en-US" sz="2800" baseline="0" dirty="0">
              <a:solidFill>
                <a:schemeClr val="accent3"/>
              </a:solidFill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marL="60325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baseline="0" dirty="0">
                <a:solidFill>
                  <a:schemeClr val="accent3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1337130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FC1A5-4AD7-589D-0D8F-ED2B70ECD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6426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aseline="0" dirty="0">
                <a:solidFill>
                  <a:schemeClr val="tx1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Assistive technology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4E916E-5BAA-426E-7EC1-F0CB047769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baseline="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Screen reader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B5D857-0E9E-E354-896F-9A4AA80D2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81892" cy="3684588"/>
          </a:xfrm>
        </p:spPr>
        <p:txBody>
          <a:bodyPr>
            <a:normAutofit/>
          </a:bodyPr>
          <a:lstStyle/>
          <a:p>
            <a:pPr indent="-457200"/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Used by blind/low vision individuals</a:t>
            </a:r>
          </a:p>
          <a:p>
            <a:pPr indent="-457200"/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Allows for navigation of their computer – reads everything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3FDADF-53F7-CE00-6B84-577809B212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400" baseline="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Text-to-speech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7179E96-ED39-8B3C-EF8B-F9A84028351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indent="-457200"/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Used by individuals are sighted, but have a disability related to reading OR by auditory learners</a:t>
            </a:r>
          </a:p>
          <a:p>
            <a:pPr indent="-457200"/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Reads content only</a:t>
            </a:r>
          </a:p>
        </p:txBody>
      </p:sp>
    </p:spTree>
    <p:extLst>
      <p:ext uri="{BB962C8B-B14F-4D97-AF65-F5344CB8AC3E}">
        <p14:creationId xmlns:p14="http://schemas.microsoft.com/office/powerpoint/2010/main" val="4181493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7EBAA-7BA2-2592-C261-014D9CFC3B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2836" y="2344532"/>
            <a:ext cx="10250800" cy="1886000"/>
          </a:xfrm>
        </p:spPr>
        <p:txBody>
          <a:bodyPr>
            <a:normAutofit fontScale="90000"/>
          </a:bodyPr>
          <a:lstStyle/>
          <a:p>
            <a:br>
              <a:rPr lang="en-US" sz="6000" baseline="0" dirty="0">
                <a:solidFill>
                  <a:schemeClr val="accent3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</a:br>
            <a:r>
              <a:rPr lang="en-US" sz="6000" baseline="0" dirty="0">
                <a:solidFill>
                  <a:schemeClr val="accent3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Accessible Documents</a:t>
            </a:r>
            <a:endParaRPr lang="en-US" baseline="0" dirty="0">
              <a:solidFill>
                <a:schemeClr val="accent3"/>
              </a:solidFill>
              <a:latin typeface="Eras Demi ITC" panose="020B08050305040208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8D3D12-4DF7-D721-22F8-4F6CBF3CF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2836" y="4230532"/>
            <a:ext cx="10525744" cy="1339687"/>
          </a:xfrm>
        </p:spPr>
        <p:txBody>
          <a:bodyPr>
            <a:normAutofit/>
          </a:bodyPr>
          <a:lstStyle/>
          <a:p>
            <a:pPr marL="0" indent="0"/>
            <a:r>
              <a:rPr lang="en-US" sz="2800" baseline="0" dirty="0">
                <a:solidFill>
                  <a:schemeClr val="accent3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To read or not to read… What is an accessible document? How can I tell?</a:t>
            </a:r>
          </a:p>
        </p:txBody>
      </p:sp>
    </p:spTree>
    <p:extLst>
      <p:ext uri="{BB962C8B-B14F-4D97-AF65-F5344CB8AC3E}">
        <p14:creationId xmlns:p14="http://schemas.microsoft.com/office/powerpoint/2010/main" val="1260144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DEDEB-2D8B-FB75-A502-A70EC049E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766168"/>
            <a:ext cx="11243000" cy="76360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5400" baseline="0" dirty="0">
                <a:solidFill>
                  <a:schemeClr val="tx1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Creating an accessible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4EF81-CF88-825C-5967-D1827EF31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00" y="1737359"/>
            <a:ext cx="11360800" cy="4354473"/>
          </a:xfrm>
        </p:spPr>
        <p:txBody>
          <a:bodyPr vert="horz" lIns="91440" tIns="45720" rIns="91440" bIns="45720" rtlCol="0">
            <a:noAutofit/>
          </a:bodyPr>
          <a:lstStyle/>
          <a:p>
            <a:pPr marL="66040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Headers</a:t>
            </a:r>
          </a:p>
          <a:p>
            <a:pPr marL="66040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Use numbered lists</a:t>
            </a:r>
          </a:p>
          <a:p>
            <a:pPr marL="66040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Descriptive links</a:t>
            </a:r>
          </a:p>
          <a:p>
            <a:pPr marL="66040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Simple tables</a:t>
            </a:r>
          </a:p>
          <a:p>
            <a:pPr marL="66040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Alt text for images</a:t>
            </a:r>
          </a:p>
          <a:p>
            <a:pPr marL="66040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Avoid using color only to indicate important info</a:t>
            </a:r>
          </a:p>
          <a:p>
            <a:pPr marL="660400" indent="-514350">
              <a:lnSpc>
                <a:spcPct val="100000"/>
              </a:lnSpc>
              <a:buSzPct val="100000"/>
              <a:buFont typeface="+mj-lt"/>
              <a:buAutoNum type="arabicPeriod"/>
            </a:pPr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Avoid using textboxes</a:t>
            </a:r>
          </a:p>
        </p:txBody>
      </p:sp>
    </p:spTree>
    <p:extLst>
      <p:ext uri="{BB962C8B-B14F-4D97-AF65-F5344CB8AC3E}">
        <p14:creationId xmlns:p14="http://schemas.microsoft.com/office/powerpoint/2010/main" val="4163401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97747-0AD7-1340-D275-C5C28B269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33705"/>
            <a:ext cx="10515600" cy="1325563"/>
          </a:xfrm>
        </p:spPr>
        <p:txBody>
          <a:bodyPr>
            <a:noAutofit/>
          </a:bodyPr>
          <a:lstStyle/>
          <a:p>
            <a:r>
              <a:rPr lang="en-US" sz="5400" baseline="0" dirty="0">
                <a:solidFill>
                  <a:schemeClr val="tx1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Creating documents </a:t>
            </a:r>
            <a:br>
              <a:rPr lang="en-US" sz="5400" baseline="0" dirty="0">
                <a:solidFill>
                  <a:schemeClr val="tx1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N</a:t>
            </a:r>
            <a:r>
              <a:rPr lang="en-US" sz="2200" baseline="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avigational structure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A00BAB-5766-87C0-E239-DB6586034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995487"/>
            <a:ext cx="5157787" cy="823912"/>
          </a:xfrm>
        </p:spPr>
        <p:txBody>
          <a:bodyPr>
            <a:normAutofit/>
          </a:bodyPr>
          <a:lstStyle/>
          <a:p>
            <a:r>
              <a:rPr lang="en-US" sz="3400" baseline="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Headings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94696-5A50-0578-110F-B39E24A30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819399"/>
            <a:ext cx="4890452" cy="3431223"/>
          </a:xfrm>
        </p:spPr>
        <p:txBody>
          <a:bodyPr>
            <a:normAutofit/>
          </a:bodyPr>
          <a:lstStyle/>
          <a:p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Allow for easy navigation, both visually and for screen readers</a:t>
            </a:r>
          </a:p>
          <a:p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Avoid editing the font and use the built in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9B64EAB-431D-E6FD-9F9C-959CC15129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95487"/>
            <a:ext cx="5183188" cy="823912"/>
          </a:xfrm>
        </p:spPr>
        <p:txBody>
          <a:bodyPr>
            <a:normAutofit/>
          </a:bodyPr>
          <a:lstStyle/>
          <a:p>
            <a:r>
              <a:rPr lang="en-US" sz="3400" baseline="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Numbered lists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4682A1-403D-B7AB-6E6B-96AF58C68E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7019"/>
            <a:ext cx="5183188" cy="3431224"/>
          </a:xfrm>
        </p:spPr>
        <p:txBody>
          <a:bodyPr>
            <a:normAutofit/>
          </a:bodyPr>
          <a:lstStyle/>
          <a:p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Use either the built-in numbering or bulleting lists to create proper structure.</a:t>
            </a:r>
          </a:p>
        </p:txBody>
      </p:sp>
    </p:spTree>
    <p:extLst>
      <p:ext uri="{BB962C8B-B14F-4D97-AF65-F5344CB8AC3E}">
        <p14:creationId xmlns:p14="http://schemas.microsoft.com/office/powerpoint/2010/main" val="2827993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C0DD3-B7DD-CE47-2F49-D852D2D08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48945"/>
            <a:ext cx="10515600" cy="1417955"/>
          </a:xfrm>
        </p:spPr>
        <p:txBody>
          <a:bodyPr>
            <a:normAutofit/>
          </a:bodyPr>
          <a:lstStyle/>
          <a:p>
            <a:r>
              <a:rPr lang="en-US" sz="5400" baseline="0" dirty="0">
                <a:solidFill>
                  <a:schemeClr val="tx1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Creating documents </a:t>
            </a:r>
            <a:br>
              <a:rPr lang="en-US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D</a:t>
            </a:r>
            <a:r>
              <a:rPr lang="en-US" sz="2200" baseline="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escriptive information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18FA7F-4FE8-37E8-0ED8-7F31B7D69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2001203"/>
            <a:ext cx="5157787" cy="823912"/>
          </a:xfrm>
        </p:spPr>
        <p:txBody>
          <a:bodyPr>
            <a:normAutofit/>
          </a:bodyPr>
          <a:lstStyle/>
          <a:p>
            <a:r>
              <a:rPr lang="en-US" sz="3400" baseline="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Descriptive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A5B36-35BD-4372-E94B-37F9E83F6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2014" y="2825115"/>
            <a:ext cx="5157787" cy="3286443"/>
          </a:xfrm>
        </p:spPr>
        <p:txBody>
          <a:bodyPr>
            <a:normAutofit/>
          </a:bodyPr>
          <a:lstStyle/>
          <a:p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Allows users to know where they are going or what action will happen</a:t>
            </a:r>
          </a:p>
          <a:p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Avoid “click here”, use meaningful language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29CE6D5-41F6-1BAA-1DC9-265A4AEBA4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2001203"/>
            <a:ext cx="5183188" cy="823912"/>
          </a:xfrm>
        </p:spPr>
        <p:txBody>
          <a:bodyPr>
            <a:normAutofit/>
          </a:bodyPr>
          <a:lstStyle/>
          <a:p>
            <a:r>
              <a:rPr lang="en-US" sz="3400" baseline="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Use more than color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4709B-221C-F1AC-727E-977EE71A91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115"/>
            <a:ext cx="5183188" cy="3286443"/>
          </a:xfrm>
        </p:spPr>
        <p:txBody>
          <a:bodyPr>
            <a:normAutofit/>
          </a:bodyPr>
          <a:lstStyle/>
          <a:p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Avoid using color only to convey information</a:t>
            </a:r>
          </a:p>
        </p:txBody>
      </p:sp>
    </p:spTree>
    <p:extLst>
      <p:ext uri="{BB962C8B-B14F-4D97-AF65-F5344CB8AC3E}">
        <p14:creationId xmlns:p14="http://schemas.microsoft.com/office/powerpoint/2010/main" val="2055437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C0962E1-8709-5F35-0FEB-FAA418B95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48945"/>
            <a:ext cx="10515600" cy="1417955"/>
          </a:xfrm>
        </p:spPr>
        <p:txBody>
          <a:bodyPr>
            <a:normAutofit/>
          </a:bodyPr>
          <a:lstStyle/>
          <a:p>
            <a:r>
              <a:rPr lang="en-US" sz="5400" baseline="0" dirty="0">
                <a:solidFill>
                  <a:schemeClr val="tx1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Creating documents </a:t>
            </a:r>
            <a:br>
              <a:rPr lang="en-US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A</a:t>
            </a:r>
            <a:r>
              <a:rPr lang="en-US" sz="2200" baseline="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ccessible content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D7F0860-95E1-8CE9-34B0-F00E9FAE5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17407"/>
            <a:ext cx="5157787" cy="823912"/>
          </a:xfrm>
        </p:spPr>
        <p:txBody>
          <a:bodyPr>
            <a:normAutofit/>
          </a:bodyPr>
          <a:lstStyle/>
          <a:p>
            <a:r>
              <a:rPr lang="en-US" sz="3400" baseline="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Simple tables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9344C05-AA75-1AB5-DADF-94C59136E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41321"/>
            <a:ext cx="5157787" cy="3332162"/>
          </a:xfrm>
        </p:spPr>
        <p:txBody>
          <a:bodyPr>
            <a:normAutofit/>
          </a:bodyPr>
          <a:lstStyle/>
          <a:p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Set a header row</a:t>
            </a:r>
          </a:p>
          <a:p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Add alt text as needed</a:t>
            </a:r>
          </a:p>
          <a:p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Avoid using tables to design your document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87FB5-BF2F-2B00-D1D3-6102E033F0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17407"/>
            <a:ext cx="5183188" cy="823912"/>
          </a:xfrm>
        </p:spPr>
        <p:txBody>
          <a:bodyPr>
            <a:normAutofit/>
          </a:bodyPr>
          <a:lstStyle/>
          <a:p>
            <a:r>
              <a:rPr lang="en-US" sz="3400" baseline="0" dirty="0">
                <a:solidFill>
                  <a:schemeClr val="tx1"/>
                </a:solidFill>
                <a:latin typeface="Eras Medium ITC" panose="020B0602030504020804" pitchFamily="34" charset="0"/>
                <a:cs typeface="Arial" panose="020B0604020202020204" pitchFamily="34" charset="0"/>
              </a:rPr>
              <a:t>Alt text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A40B200-EC4D-6604-34D4-111B1E82C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41319"/>
            <a:ext cx="5183188" cy="3332163"/>
          </a:xfrm>
        </p:spPr>
        <p:txBody>
          <a:bodyPr>
            <a:normAutofit/>
          </a:bodyPr>
          <a:lstStyle/>
          <a:p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Textual description of images/charts/graphs</a:t>
            </a:r>
          </a:p>
          <a:p>
            <a:r>
              <a:rPr lang="en-US" sz="2800" baseline="0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Keep descriptions specific and simple</a:t>
            </a:r>
          </a:p>
        </p:txBody>
      </p:sp>
    </p:spTree>
    <p:extLst>
      <p:ext uri="{BB962C8B-B14F-4D97-AF65-F5344CB8AC3E}">
        <p14:creationId xmlns:p14="http://schemas.microsoft.com/office/powerpoint/2010/main" val="1974133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2AB9C-F25B-C69F-83F9-B3C6A642B2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600" y="3101339"/>
            <a:ext cx="10250800" cy="929693"/>
          </a:xfrm>
        </p:spPr>
        <p:txBody>
          <a:bodyPr>
            <a:noAutofit/>
          </a:bodyPr>
          <a:lstStyle/>
          <a:p>
            <a:r>
              <a:rPr lang="en-US" sz="5400" baseline="0" dirty="0">
                <a:solidFill>
                  <a:schemeClr val="accent3"/>
                </a:solidFill>
                <a:latin typeface="Eras Demi ITC" panose="020B0805030504020804" pitchFamily="34" charset="0"/>
                <a:cs typeface="Arial" panose="020B0604020202020204" pitchFamily="34" charset="0"/>
              </a:rPr>
              <a:t>PowerPoints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6F600-AD86-2FBD-ED64-08EF3FFF22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aseline="0" dirty="0">
                <a:solidFill>
                  <a:schemeClr val="accent3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Present with style… accessibly! </a:t>
            </a:r>
          </a:p>
        </p:txBody>
      </p:sp>
    </p:spTree>
    <p:extLst>
      <p:ext uri="{BB962C8B-B14F-4D97-AF65-F5344CB8AC3E}">
        <p14:creationId xmlns:p14="http://schemas.microsoft.com/office/powerpoint/2010/main" val="111887313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treamline">
      <a:dk1>
        <a:srgbClr val="35486A"/>
      </a:dk1>
      <a:lt1>
        <a:srgbClr val="364869"/>
      </a:lt1>
      <a:dk2>
        <a:srgbClr val="1A1A1A"/>
      </a:dk2>
      <a:lt2>
        <a:srgbClr val="E0E0DB"/>
      </a:lt2>
      <a:accent1>
        <a:srgbClr val="595959"/>
      </a:accent1>
      <a:accent2>
        <a:srgbClr val="6AA4C8"/>
      </a:accent2>
      <a:accent3>
        <a:srgbClr val="E0E0DA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C15C510C-2235-4C57-97BE-C5FE042F65A2}" vid="{94BDF975-D5E0-4EF5-A9AB-AF86D5F52E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366</TotalTime>
  <Words>451</Words>
  <Application>Microsoft Office PowerPoint</Application>
  <PresentationFormat>Widescreen</PresentationFormat>
  <Paragraphs>96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Algerian</vt:lpstr>
      <vt:lpstr>Aptos</vt:lpstr>
      <vt:lpstr>Arial</vt:lpstr>
      <vt:lpstr>Bricolage Grotesque</vt:lpstr>
      <vt:lpstr>Eras Demi ITC</vt:lpstr>
      <vt:lpstr>Eras Medium ITC</vt:lpstr>
      <vt:lpstr>Hepta Slab</vt:lpstr>
      <vt:lpstr>Lato</vt:lpstr>
      <vt:lpstr>Tahoma</vt:lpstr>
      <vt:lpstr>Theme1</vt:lpstr>
      <vt:lpstr>Digital Accessibility for Learning 101</vt:lpstr>
      <vt:lpstr>Agenda</vt:lpstr>
      <vt:lpstr>Assistive technology</vt:lpstr>
      <vt:lpstr> Accessible Documents</vt:lpstr>
      <vt:lpstr>Creating an accessible document</vt:lpstr>
      <vt:lpstr>Creating documents  Navigational structure</vt:lpstr>
      <vt:lpstr>Creating documents  Descriptive information</vt:lpstr>
      <vt:lpstr>Creating documents  Accessible content</vt:lpstr>
      <vt:lpstr>PowerPoints</vt:lpstr>
      <vt:lpstr>PowerPoint tips </vt:lpstr>
      <vt:lpstr>PowerPoint tips  Structure </vt:lpstr>
      <vt:lpstr>PowerPoint tips  Presenting </vt:lpstr>
      <vt:lpstr>PowerPoint Presentation</vt:lpstr>
      <vt:lpstr>Final thoughts…</vt:lpstr>
      <vt:lpstr>Q&amp;A and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Stout, Annissa G.C - (acorsi)</dc:creator>
  <cp:lastModifiedBy>Stout, Annissa G.C - (acorsi)</cp:lastModifiedBy>
  <cp:revision>2</cp:revision>
  <dcterms:created xsi:type="dcterms:W3CDTF">2025-04-08T14:51:45Z</dcterms:created>
  <dcterms:modified xsi:type="dcterms:W3CDTF">2025-04-21T15:10:45Z</dcterms:modified>
</cp:coreProperties>
</file>